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notesMasterIdLst>
    <p:notesMasterId r:id="rId30"/>
  </p:notesMasterIdLst>
  <p:sldIdLst>
    <p:sldId id="325" r:id="rId5"/>
    <p:sldId id="271" r:id="rId6"/>
    <p:sldId id="313" r:id="rId7"/>
    <p:sldId id="315" r:id="rId8"/>
    <p:sldId id="317" r:id="rId9"/>
    <p:sldId id="316" r:id="rId10"/>
    <p:sldId id="318" r:id="rId11"/>
    <p:sldId id="337" r:id="rId12"/>
    <p:sldId id="293" r:id="rId13"/>
    <p:sldId id="295" r:id="rId14"/>
    <p:sldId id="319" r:id="rId15"/>
    <p:sldId id="320" r:id="rId16"/>
    <p:sldId id="294" r:id="rId17"/>
    <p:sldId id="331" r:id="rId18"/>
    <p:sldId id="334" r:id="rId19"/>
    <p:sldId id="333" r:id="rId20"/>
    <p:sldId id="335" r:id="rId21"/>
    <p:sldId id="336" r:id="rId22"/>
    <p:sldId id="330" r:id="rId23"/>
    <p:sldId id="314" r:id="rId24"/>
    <p:sldId id="327" r:id="rId25"/>
    <p:sldId id="321" r:id="rId26"/>
    <p:sldId id="328" r:id="rId27"/>
    <p:sldId id="329" r:id="rId28"/>
    <p:sldId id="324"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37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72357" autoAdjust="0"/>
  </p:normalViewPr>
  <p:slideViewPr>
    <p:cSldViewPr snapToGrid="0">
      <p:cViewPr varScale="1">
        <p:scale>
          <a:sx n="81" d="100"/>
          <a:sy n="81" d="100"/>
        </p:scale>
        <p:origin x="76" y="8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D71775-60D7-4DFB-B091-9E2BEC9EACAB}" type="datetimeFigureOut">
              <a:rPr lang="en-US" smtClean="0"/>
              <a:t>4/28/2023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232E33-0ACD-407F-976B-1A1CC6B22252}" type="slidenum">
              <a:rPr lang="en-US" smtClean="0"/>
              <a:t>‹#›</a:t>
            </a:fld>
            <a:endParaRPr lang="en-US" dirty="0"/>
          </a:p>
        </p:txBody>
      </p:sp>
    </p:spTree>
    <p:extLst>
      <p:ext uri="{BB962C8B-B14F-4D97-AF65-F5344CB8AC3E}">
        <p14:creationId xmlns:p14="http://schemas.microsoft.com/office/powerpoint/2010/main" val="1945759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8" Type="http://schemas.openxmlformats.org/officeDocument/2006/relationships/hyperlink" Target="https://1.next.westlaw.com/Link/Document/FullText?findType=L&amp;pubNum=1000546&amp;cite=28USCAS157&amp;originatingDoc=If72cd80bc12a11dba2ddcd05d6647594&amp;refType=RB&amp;originationContext=document&amp;transitionType=DocumentItem&amp;ppcid=35bfc4bb1c8a4273b037e87bd2cf2b6d&amp;contextData=(sc.Search)#co_pp_526b000068e67" TargetMode="External"/><Relationship Id="rId3" Type="http://schemas.openxmlformats.org/officeDocument/2006/relationships/hyperlink" Target="https://1.next.westlaw.com/Link/Document/FullText?findType=Y&amp;serNum=1983119905&amp;pubNum=164&amp;originatingDoc=Ie528cc3b822411d98c82a53fc8ac8757&amp;refType=RP&amp;fi=co_pp_sp_164_802&amp;originationContext=document&amp;transitionType=DocumentItem&amp;ppcid=2a33b131d8b24f12919747bad0e1bf74&amp;contextData=(sc.DocLink)#co_pp_sp_164_802" TargetMode="External"/><Relationship Id="rId7" Type="http://schemas.openxmlformats.org/officeDocument/2006/relationships/hyperlink" Target="https://1.next.westlaw.com/Link/Document/FullText?findType=Y&amp;serNum=2026502723&amp;pubNum=0000999&amp;originatingDoc=I60ce21c02bcd11e58212e4bbedac7c67&amp;refType=RP&amp;originationContext=document&amp;transitionType=DocumentItem&amp;ppcid=1b9691065bab47559c3e51ad90e3a6d3&amp;contextData=(sc.Search)" TargetMode="External"/><Relationship Id="rId2" Type="http://schemas.openxmlformats.org/officeDocument/2006/relationships/slide" Target="../slides/slide20.xml"/><Relationship Id="rId1" Type="http://schemas.openxmlformats.org/officeDocument/2006/relationships/notesMaster" Target="../notesMasters/notesMaster1.xml"/><Relationship Id="rId6" Type="http://schemas.openxmlformats.org/officeDocument/2006/relationships/hyperlink" Target="https://1.next.westlaw.com/Link/Document/FullText?findType=L&amp;pubNum=1000546&amp;cite=28USCAS157&amp;originatingDoc=I60ce21c02bcd11e58212e4bbedac7c67&amp;refType=RB&amp;originationContext=document&amp;transitionType=DocumentItem&amp;ppcid=1b9691065bab47559c3e51ad90e3a6d3&amp;contextData=(sc.Search)#co_pp_10c0000001331" TargetMode="External"/><Relationship Id="rId5" Type="http://schemas.openxmlformats.org/officeDocument/2006/relationships/hyperlink" Target="https://1.next.westlaw.com/Link/Document/FullText?findType=Y&amp;serNum=1981105002&amp;pubNum=164&amp;originatingDoc=Ie528cc3b822411d98c82a53fc8ac8757&amp;refType=RP&amp;fi=co_pp_sp_164_851&amp;originationContext=document&amp;transitionType=DocumentItem&amp;ppcid=2a33b131d8b24f12919747bad0e1bf74&amp;contextData=(sc.DocLink)#co_pp_sp_164_851" TargetMode="External"/><Relationship Id="rId4" Type="http://schemas.openxmlformats.org/officeDocument/2006/relationships/hyperlink" Target="https://1.next.westlaw.com/Link/Document/FullText?findType=Y&amp;serNum=1982133678&amp;pubNum=164&amp;originatingDoc=Ie528cc3b822411d98c82a53fc8ac8757&amp;refType=RP&amp;fi=co_pp_sp_164_892&amp;originationContext=document&amp;transitionType=DocumentItem&amp;ppcid=2a33b131d8b24f12919747bad0e1bf74&amp;contextData=(sc.DocLink)#co_pp_sp_164_892" TargetMode="Externa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232E33-0ACD-407F-976B-1A1CC6B22252}" type="slidenum">
              <a:rPr lang="en-US" smtClean="0"/>
              <a:t>1</a:t>
            </a:fld>
            <a:endParaRPr lang="en-US" dirty="0"/>
          </a:p>
        </p:txBody>
      </p:sp>
    </p:spTree>
    <p:extLst>
      <p:ext uri="{BB962C8B-B14F-4D97-AF65-F5344CB8AC3E}">
        <p14:creationId xmlns:p14="http://schemas.microsoft.com/office/powerpoint/2010/main" val="1840277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B5EEE26-E746-4405-A7A1-11FDC5667387}"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4934889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B5EEE26-E746-4405-A7A1-11FDC5667387}"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702838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B5EEE26-E746-4405-A7A1-11FDC5667387}"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2101673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232E33-0ACD-407F-976B-1A1CC6B22252}" type="slidenum">
              <a:rPr lang="en-US" smtClean="0"/>
              <a:t>13</a:t>
            </a:fld>
            <a:endParaRPr lang="en-US" dirty="0"/>
          </a:p>
        </p:txBody>
      </p:sp>
    </p:spTree>
    <p:extLst>
      <p:ext uri="{BB962C8B-B14F-4D97-AF65-F5344CB8AC3E}">
        <p14:creationId xmlns:p14="http://schemas.microsoft.com/office/powerpoint/2010/main" val="20163273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65261" indent="-165261">
              <a:buFont typeface="Arial" panose="020B0604020202020204" pitchFamily="34" charset="0"/>
              <a:buChar char="•"/>
              <a:defRPr/>
            </a:pPr>
            <a:r>
              <a:rPr lang="en-US" altLang="en-US" dirty="0"/>
              <a:t>For the most part, TILA covers various disclosures and limitations related to the origination of a loan and during the servicing of the loan.  TILA is not limited to mortgage loans, but this is where the CFPB’s amended mortgage servicing rules regarding periodic billing statements, including bankruptcy-specific billing statements  are housed  </a:t>
            </a:r>
          </a:p>
          <a:p>
            <a:pPr marL="165261" indent="-165261">
              <a:buFont typeface="Arial" panose="020B0604020202020204" pitchFamily="34" charset="0"/>
              <a:buChar char="•"/>
              <a:defRPr/>
            </a:pPr>
            <a:r>
              <a:rPr lang="en-US" altLang="en-US" dirty="0"/>
              <a:t>RESPA has some similarities to TILA, but it is focused on mortgage loans.  It covers many topics related to the origination and servicing of mortgage loans.  Some highlights include escrow accounts, requests for information and notices of error (formerly known as qualified written requests), title insurance and force-placed insurance.  All of those topics are ripe for BK discussion, but the focus for this panel will be on RESPA’s loss mitigation requirements, and – more specifically – its requirements related to early intervention.  </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B5EEE26-E746-4405-A7A1-11FDC5667387}"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499417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65261" indent="-165261">
              <a:buFont typeface="Arial" panose="020B0604020202020204" pitchFamily="34" charset="0"/>
              <a:buChar char="•"/>
              <a:defRPr/>
            </a:pPr>
            <a:r>
              <a:rPr lang="en-US" altLang="en-US" dirty="0"/>
              <a:t>Plenty to talk about under RESPA and Regulation X, particularly with regard to escrow accounting during a bankruptcy case.  However for this panel, we’re just going to talk about early intervention.</a:t>
            </a:r>
          </a:p>
          <a:p>
            <a:pPr marL="165261" indent="-165261">
              <a:buFont typeface="Arial" panose="020B0604020202020204" pitchFamily="34" charset="0"/>
              <a:buChar char="•"/>
              <a:defRPr/>
            </a:pPr>
            <a:r>
              <a:rPr lang="en-US" altLang="en-US" dirty="0"/>
              <a:t>Early intervention is the CFPB’s term for reaching out to a delinquent borrower once the loan crosses a certain delinquency threshold to provide the borrower with an opportunity to explore loss mitigation options, such as a forbearance agreement, loan modification, short sale or deed in lieu of foreclosure</a:t>
            </a:r>
          </a:p>
          <a:p>
            <a:pPr marL="165261" indent="-165261">
              <a:buFont typeface="Arial" panose="020B0604020202020204" pitchFamily="34" charset="0"/>
              <a:buChar char="•"/>
              <a:defRPr/>
            </a:pPr>
            <a:r>
              <a:rPr lang="en-US" altLang="en-US" dirty="0"/>
              <a:t>There are two forms of early intervention, live contact and written notice</a:t>
            </a:r>
          </a:p>
          <a:p>
            <a:pPr marL="165261" indent="-165261">
              <a:buFont typeface="Arial" panose="020B0604020202020204" pitchFamily="34" charset="0"/>
              <a:buChar char="•"/>
              <a:defRPr/>
            </a:pPr>
            <a:r>
              <a:rPr lang="en-US" altLang="en-US" dirty="0"/>
              <a:t>CFPB recognized the potential perils of communicating with a borrower in bankruptcy.  No matter how much scripting a creditor builds in, a live conversation could veer toward what could be construed as a demand for payment.  So there is an exemption from live contact for borrowers in BK.</a:t>
            </a:r>
          </a:p>
          <a:p>
            <a:pPr marL="165261" indent="-165261">
              <a:buFont typeface="Arial" panose="020B0604020202020204" pitchFamily="34" charset="0"/>
              <a:buChar char="•"/>
              <a:defRPr/>
            </a:pPr>
            <a:r>
              <a:rPr lang="en-US" altLang="en-US" dirty="0"/>
              <a:t>In terms of written notice, the CFPB tried to balance the perceived need to communicate these loss mitigation options to the borrower with the potential that the communication could be considered an attempt to collect.  They did this by requiring only one notice during the BK case.  (45 days from filing, or 45 days from post petition delinquency)</a:t>
            </a:r>
          </a:p>
          <a:p>
            <a:pPr marL="165261" indent="-165261">
              <a:buFont typeface="Arial" panose="020B0604020202020204" pitchFamily="34" charset="0"/>
              <a:buChar char="•"/>
              <a:defRPr/>
            </a:pPr>
            <a:r>
              <a:rPr lang="en-US" altLang="en-US" dirty="0"/>
              <a:t>The key takeaway with this and other notices required is that if BK modifications and disclaimers are permitted, they should be added.  Any language resembling a demand for payment should be removed.  Creditors should not send more communications than what is required.</a:t>
            </a:r>
          </a:p>
          <a:p>
            <a:pPr marL="165261" indent="-165261">
              <a:buFont typeface="Arial" panose="020B0604020202020204" pitchFamily="34" charset="0"/>
              <a:buChar char="•"/>
              <a:defRPr/>
            </a:pPr>
            <a:r>
              <a:rPr lang="en-US" altLang="en-US" dirty="0"/>
              <a:t>What about </a:t>
            </a:r>
            <a:r>
              <a:rPr lang="en-US" altLang="en-US" i="1" dirty="0"/>
              <a:t>Taggart v. Lorenzen, </a:t>
            </a:r>
            <a:r>
              <a:rPr lang="en-US" altLang="en-US" i="0" dirty="0"/>
              <a:t>139 S. Ct. 1795 (2019)?  </a:t>
            </a:r>
          </a:p>
          <a:p>
            <a:pPr marL="622461" lvl="1" indent="-165261">
              <a:buFont typeface="Arial" panose="020B0604020202020204" pitchFamily="34" charset="0"/>
              <a:buChar char="•"/>
              <a:defRPr/>
            </a:pPr>
            <a:r>
              <a:rPr lang="en-US" altLang="en-US" dirty="0"/>
              <a:t>Do you think that if a creditor sends notices required by RESPA, TILA, FDCPA or state law but includes BK disclaimers, is there an objectively reasonable basis to believe the sending of the notices does not violate the BK Code?</a:t>
            </a:r>
          </a:p>
          <a:p>
            <a:pPr marL="165261" indent="-165261">
              <a:buFont typeface="Arial" panose="020B0604020202020204" pitchFamily="34" charset="0"/>
              <a:buChar char="•"/>
              <a:defRPr/>
            </a:pPr>
            <a:endParaRPr lang="en-US" altLang="en-US" dirty="0"/>
          </a:p>
          <a:p>
            <a:pPr marL="165261" indent="-165261">
              <a:buFont typeface="Arial" panose="020B0604020202020204" pitchFamily="34" charset="0"/>
              <a:buChar char="•"/>
              <a:defRPr/>
            </a:pPr>
            <a:r>
              <a:rPr lang="en-US" altLang="en-US" dirty="0"/>
              <a:t>Somewhat related, how might a court reconcile these requirements and the additional requirements for processing loss mitigation applications with court-mandated mortgage mediation or formal BK court loss mitigation procedures?</a:t>
            </a:r>
          </a:p>
          <a:p>
            <a:pPr marL="165261" indent="-165261">
              <a:buFont typeface="Arial" panose="020B0604020202020204" pitchFamily="34" charset="0"/>
              <a:buChar char="•"/>
              <a:defRPr/>
            </a:pPr>
            <a:r>
              <a:rPr lang="en-US" altLang="en-US" dirty="0"/>
              <a:t>Finally, what constitutes delinquency post-petition?  Particularly in a maintenance and cure plan?</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B5EEE26-E746-4405-A7A1-11FDC5667387}"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4600894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B5EEE26-E746-4405-A7A1-11FDC5667387}"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40899834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B5EEE26-E746-4405-A7A1-11FDC5667387}"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9797521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ltLang="en-US" dirty="0"/>
              <a:t>How much information is too much information?  CFPB (and some trustees and courts) landed on the side of “more disclosure is better.”  But is 3002.1 enough to keep everyone on the same page during a BK case?</a:t>
            </a:r>
          </a:p>
          <a:p>
            <a:endParaRPr lang="en-US" altLang="en-US" dirty="0"/>
          </a:p>
          <a:p>
            <a:r>
              <a:rPr lang="en-US" altLang="en-US" dirty="0"/>
              <a:t>What happens if the financial information on the statements is inconsistent with the confirmed plan or another order of the court?  Is it a stay/discharge violation?  Is it a TILA violation?  Is it both?  Is it neither?  What might a court do with an erroneous statement if there has been no other adverse action (motion for relief from stay, motion to dismiss, etc.)?  Should a creditor be sanctioned for a pure accounting error on which no action has been taken?  Rule 3002.1(</a:t>
            </a:r>
            <a:r>
              <a:rPr lang="en-US" altLang="en-US" dirty="0" err="1"/>
              <a:t>i</a:t>
            </a:r>
            <a:r>
              <a:rPr lang="en-US" altLang="en-US" dirty="0"/>
              <a:t>) covers a failure to provide information.  Does this include a failure to include a failure to include accurate information?  If so, why is there an objection process built in to 3002.1(b) and 3002.1(h)?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B5EEE26-E746-4405-A7A1-11FDC5667387}"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4339252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232E33-0ACD-407F-976B-1A1CC6B22252}" type="slidenum">
              <a:rPr lang="en-US" smtClean="0"/>
              <a:t>19</a:t>
            </a:fld>
            <a:endParaRPr lang="en-US" dirty="0"/>
          </a:p>
        </p:txBody>
      </p:sp>
    </p:spTree>
    <p:extLst>
      <p:ext uri="{BB962C8B-B14F-4D97-AF65-F5344CB8AC3E}">
        <p14:creationId xmlns:p14="http://schemas.microsoft.com/office/powerpoint/2010/main" val="2484177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232E33-0ACD-407F-976B-1A1CC6B22252}" type="slidenum">
              <a:rPr lang="en-US" smtClean="0"/>
              <a:t>2</a:t>
            </a:fld>
            <a:endParaRPr lang="en-US" dirty="0"/>
          </a:p>
        </p:txBody>
      </p:sp>
    </p:spTree>
    <p:extLst>
      <p:ext uri="{BB962C8B-B14F-4D97-AF65-F5344CB8AC3E}">
        <p14:creationId xmlns:p14="http://schemas.microsoft.com/office/powerpoint/2010/main" val="32256489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r>
              <a:rPr lang="en-US" dirty="0"/>
              <a:t>The usual articulation of the test for determining whether a civil proceeding is related to bankruptcy is whether </a:t>
            </a:r>
            <a:r>
              <a:rPr lang="en-US" i="1" dirty="0"/>
              <a:t>the outcome of that proceeding could conceivably have any effect on the estate being administered in bankruptcy. E.g., </a:t>
            </a:r>
            <a:r>
              <a:rPr lang="en-US" sz="1800" i="1" dirty="0">
                <a:effectLst/>
                <a:latin typeface="Calibri" panose="020F0502020204030204" pitchFamily="34" charset="0"/>
                <a:ea typeface="Times New Roman" panose="02020603050405020304" pitchFamily="18" charset="0"/>
              </a:rPr>
              <a:t>In re Hall</a:t>
            </a:r>
            <a:r>
              <a:rPr lang="en-US" sz="1800" dirty="0">
                <a:effectLst/>
                <a:latin typeface="Calibri" panose="020F0502020204030204" pitchFamily="34" charset="0"/>
                <a:ea typeface="Times New Roman" panose="02020603050405020304" pitchFamily="18" charset="0"/>
              </a:rPr>
              <a:t>, 30 B.R. 799, 802 (M.D. Tenn. 1983)</a:t>
            </a:r>
            <a:r>
              <a:rPr lang="en-US" dirty="0">
                <a:hlinkClick r:id="rId3"/>
              </a:rPr>
              <a:t>;</a:t>
            </a:r>
            <a:r>
              <a:rPr lang="en-US" dirty="0"/>
              <a:t> </a:t>
            </a:r>
            <a:r>
              <a:rPr lang="en-US" i="1" dirty="0">
                <a:hlinkClick r:id="rId4"/>
              </a:rPr>
              <a:t>In re General Oil Distributors, Inc.,</a:t>
            </a:r>
            <a:r>
              <a:rPr lang="en-US" dirty="0">
                <a:hlinkClick r:id="rId4"/>
              </a:rPr>
              <a:t> 21 B.R. 888, 892 n. 13 (Bankr.E.D.N.Y.1982)</a:t>
            </a:r>
            <a:r>
              <a:rPr lang="en-US" dirty="0"/>
              <a:t>; </a:t>
            </a:r>
            <a:r>
              <a:rPr lang="en-US" i="1" dirty="0">
                <a:hlinkClick r:id="rId5"/>
              </a:rPr>
              <a:t>In re U.S. Air Duct Corp.,</a:t>
            </a:r>
            <a:r>
              <a:rPr lang="en-US" dirty="0">
                <a:hlinkClick r:id="rId5"/>
              </a:rPr>
              <a:t> 8 B.R. 848, 851 (Bankr.N.D.N.Y.1981)</a:t>
            </a:r>
            <a:r>
              <a:rPr lang="en-US" dirty="0"/>
              <a:t>; 1 </a:t>
            </a:r>
            <a:r>
              <a:rPr lang="en-US" i="1" dirty="0"/>
              <a:t>Collier on Bankruptcy</a:t>
            </a:r>
            <a:r>
              <a:rPr lang="en-US" dirty="0"/>
              <a:t> ¶ 3.01 at 3–49. Thus, the proceeding need not necessarily be against the debtor or against the debtor's property. An action is related to bankruptcy if the outcome could alter the debtor's rights, liabilities, options, or freedom of action (either positively or negatively) and which in any way impacts upon the handling and administration of the bankrupt estate.</a:t>
            </a:r>
          </a:p>
          <a:p>
            <a:endParaRPr lang="en-US" dirty="0"/>
          </a:p>
          <a:p>
            <a:r>
              <a:rPr lang="en-US" i="1" dirty="0"/>
              <a:t>In re Fundamental Long Term Care, Inc.,</a:t>
            </a:r>
            <a:r>
              <a:rPr lang="en-US" dirty="0"/>
              <a:t> 873 F.3d 1325, 1336 (11</a:t>
            </a:r>
            <a:r>
              <a:rPr lang="en-US" baseline="30000" dirty="0"/>
              <a:t>th</a:t>
            </a:r>
            <a:r>
              <a:rPr lang="en-US" dirty="0"/>
              <a:t> Cir. 2017)</a:t>
            </a:r>
          </a:p>
          <a:p>
            <a:endParaRPr lang="en-US" dirty="0"/>
          </a:p>
          <a:p>
            <a:r>
              <a:rPr lang="en-US" dirty="0"/>
              <a:t>Although the court may hear this adversary proceeding, it may not enter a final judgment or order unless all of the parties to the adversary proceeding consent. </a:t>
            </a:r>
            <a:r>
              <a:rPr lang="en-US" dirty="0">
                <a:hlinkClick r:id="rId6"/>
              </a:rPr>
              <a:t>28 U.S.C. § 157(c)(1)–(2)</a:t>
            </a:r>
            <a:r>
              <a:rPr lang="en-US" dirty="0"/>
              <a:t>. Absent consent, this court is required to submit proposed findings of fact and conclusions of law to the District Court, which the District Court reviews </a:t>
            </a:r>
            <a:r>
              <a:rPr lang="en-US" i="1" dirty="0"/>
              <a:t>de novo</a:t>
            </a:r>
            <a:r>
              <a:rPr lang="en-US" dirty="0"/>
              <a:t>. </a:t>
            </a:r>
            <a:r>
              <a:rPr lang="en-US" i="1" dirty="0"/>
              <a:t>Id.</a:t>
            </a:r>
            <a:r>
              <a:rPr lang="en-US" dirty="0"/>
              <a:t>; </a:t>
            </a:r>
            <a:r>
              <a:rPr lang="en-US" i="1" dirty="0"/>
              <a:t>see</a:t>
            </a:r>
            <a:r>
              <a:rPr lang="en-US" dirty="0"/>
              <a:t> </a:t>
            </a:r>
            <a:r>
              <a:rPr lang="en-US" i="1" dirty="0">
                <a:hlinkClick r:id="rId7"/>
              </a:rPr>
              <a:t>Boyd v. King Par, LLC,</a:t>
            </a:r>
            <a:r>
              <a:rPr lang="en-US" dirty="0">
                <a:hlinkClick r:id="rId7"/>
              </a:rPr>
              <a:t> 2011 WL 5509873, at *1 (</a:t>
            </a:r>
            <a:r>
              <a:rPr lang="en-US" dirty="0" err="1">
                <a:hlinkClick r:id="rId7"/>
              </a:rPr>
              <a:t>W.D.Mich</a:t>
            </a:r>
            <a:r>
              <a:rPr lang="en-US" dirty="0">
                <a:hlinkClick r:id="rId7"/>
              </a:rPr>
              <a:t>. Nov. 10, 2011)</a:t>
            </a:r>
            <a:r>
              <a:rPr lang="en-US" dirty="0"/>
              <a:t> (Bell, J.).</a:t>
            </a:r>
          </a:p>
          <a:p>
            <a:endParaRPr lang="en-US" dirty="0"/>
          </a:p>
          <a:p>
            <a:r>
              <a:rPr lang="en-US" dirty="0"/>
              <a:t>Good collection of cases on implied repeal with respect to the FDCPA can be found in </a:t>
            </a:r>
            <a:r>
              <a:rPr lang="en-US" i="1" dirty="0"/>
              <a:t>In re Perkins</a:t>
            </a:r>
            <a:r>
              <a:rPr lang="en-US" dirty="0"/>
              <a:t>, which a case from the BK court for the Western District of Michigan and found at 533 BR 242 (</a:t>
            </a:r>
            <a:r>
              <a:rPr lang="en-US" dirty="0" err="1"/>
              <a:t>Bankr</a:t>
            </a:r>
            <a:r>
              <a:rPr lang="en-US" dirty="0"/>
              <a:t>. W.D. Mich. 2015).</a:t>
            </a:r>
          </a:p>
          <a:p>
            <a:endParaRPr lang="en-US" dirty="0"/>
          </a:p>
          <a:p>
            <a:r>
              <a:rPr lang="en-US" i="1" dirty="0"/>
              <a:t>In re Cooley</a:t>
            </a:r>
            <a:r>
              <a:rPr lang="en-US" dirty="0"/>
              <a:t>, 362 B.R. 514 (</a:t>
            </a:r>
            <a:r>
              <a:rPr lang="en-US" dirty="0" err="1"/>
              <a:t>Bankr</a:t>
            </a:r>
            <a:r>
              <a:rPr lang="en-US" dirty="0"/>
              <a:t>. N.D. Ala. 2007) Truth in Lending Act (TILA) claim asserted by consumer borrower who had filed for Chapter 13 relief, solely by way of defense, after time for pursuing affirmative relief under the TILA had passed, in order to reduce her obligation on proof of claim filed by purchase-money motor vehicle lender, fell within “core” jurisdiction of bankruptcy court as being in nature of “counterclaim by the estate against person filing a claim against the estate.” </a:t>
            </a:r>
            <a:r>
              <a:rPr lang="en-US" dirty="0">
                <a:hlinkClick r:id="rId8"/>
              </a:rPr>
              <a:t>28 U.S.C.A. § 157(b)(2)(C)</a:t>
            </a:r>
            <a:r>
              <a:rPr lang="en-US" dirty="0"/>
              <a:t>.</a:t>
            </a:r>
          </a:p>
          <a:p>
            <a:endParaRPr lang="en-US" dirty="0"/>
          </a:p>
          <a:p>
            <a:endParaRPr lang="en-US" dirty="0"/>
          </a:p>
          <a:p>
            <a:r>
              <a:rPr lang="en-US" dirty="0"/>
              <a:t> </a:t>
            </a:r>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B5EEE26-E746-4405-A7A1-11FDC5667387}"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9057158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r>
              <a:rPr lang="en-US" dirty="0"/>
              <a:t>MAYBE this is a trend with </a:t>
            </a:r>
            <a:r>
              <a:rPr lang="en-US" i="1" dirty="0"/>
              <a:t>Lett</a:t>
            </a:r>
            <a:r>
              <a:rPr lang="en-US" dirty="0"/>
              <a:t>.  BK courts recognizing that when creditor is required to send something under applicable </a:t>
            </a:r>
            <a:r>
              <a:rPr lang="en-US" dirty="0" err="1"/>
              <a:t>nonbankruptcy</a:t>
            </a:r>
            <a:r>
              <a:rPr lang="en-US" dirty="0"/>
              <a:t> law, they are not violating the BK Code so long as there is nothing “extra”</a:t>
            </a:r>
          </a:p>
          <a:p>
            <a:endParaRPr lang="en-US" dirty="0"/>
          </a:p>
          <a:p>
            <a:r>
              <a:rPr lang="en-US" dirty="0"/>
              <a:t>3 main aspects of comment to CFPB: Debt validation, mini-</a:t>
            </a:r>
            <a:r>
              <a:rPr lang="en-US" dirty="0" err="1"/>
              <a:t>miranda</a:t>
            </a:r>
            <a:r>
              <a:rPr lang="en-US" dirty="0"/>
              <a:t>, attorney communications.  </a:t>
            </a:r>
          </a:p>
          <a:p>
            <a:endParaRPr lang="en-US" dirty="0"/>
          </a:p>
          <a:p>
            <a:r>
              <a:rPr lang="en-US" sz="1200" b="0" i="0" kern="1200" dirty="0">
                <a:solidFill>
                  <a:schemeClr val="tx1"/>
                </a:solidFill>
                <a:effectLst/>
                <a:latin typeface="+mn-lt"/>
                <a:ea typeface="+mn-ea"/>
                <a:cs typeface="+mn-cs"/>
              </a:rPr>
              <a:t>The U.S. Supreme Court on May 15, 2017, ruled (5-3) in the case of </a:t>
            </a:r>
            <a:r>
              <a:rPr lang="en-US" sz="1800" i="1" dirty="0">
                <a:effectLst/>
                <a:latin typeface="Calibri" panose="020F0502020204030204" pitchFamily="34" charset="0"/>
                <a:ea typeface="Times New Roman" panose="02020603050405020304" pitchFamily="18" charset="0"/>
              </a:rPr>
              <a:t>Midland</a:t>
            </a:r>
            <a:r>
              <a:rPr lang="en-US" sz="1800" dirty="0">
                <a:effectLst/>
                <a:latin typeface="Calibri" panose="020F0502020204030204" pitchFamily="34" charset="0"/>
                <a:ea typeface="Times New Roman" panose="02020603050405020304" pitchFamily="18" charset="0"/>
              </a:rPr>
              <a:t> case is </a:t>
            </a:r>
            <a:r>
              <a:rPr lang="en-US" sz="1800" i="1" dirty="0">
                <a:effectLst/>
                <a:latin typeface="Calibri" panose="020F0502020204030204" pitchFamily="34" charset="0"/>
                <a:ea typeface="Times New Roman" panose="02020603050405020304" pitchFamily="18" charset="0"/>
              </a:rPr>
              <a:t>Midland Funding, LLC v. Johnson</a:t>
            </a:r>
            <a:r>
              <a:rPr lang="en-US" sz="1800" dirty="0">
                <a:effectLst/>
                <a:latin typeface="Calibri" panose="020F0502020204030204" pitchFamily="34" charset="0"/>
                <a:ea typeface="Times New Roman" panose="02020603050405020304" pitchFamily="18" charset="0"/>
              </a:rPr>
              <a:t>, 581 U.S. 224 (2017)</a:t>
            </a:r>
            <a:r>
              <a:rPr lang="en-US" sz="1200" b="0" i="1"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that filing a claim barred by the statute of limitations does not violate the federal Fair Debt Collection Practices Act because it is not false, deceptive, or misleading. The Supreme Court had granted </a:t>
            </a:r>
            <a:r>
              <a:rPr lang="en-US" sz="1200" b="0" i="1" kern="1200" dirty="0">
                <a:solidFill>
                  <a:schemeClr val="tx1"/>
                </a:solidFill>
                <a:effectLst/>
                <a:latin typeface="+mn-lt"/>
                <a:ea typeface="+mn-ea"/>
                <a:cs typeface="+mn-cs"/>
              </a:rPr>
              <a:t>certiorari</a:t>
            </a:r>
            <a:r>
              <a:rPr lang="en-US" sz="1200" b="0" i="0" kern="1200" dirty="0">
                <a:solidFill>
                  <a:schemeClr val="tx1"/>
                </a:solidFill>
                <a:effectLst/>
                <a:latin typeface="+mn-lt"/>
                <a:ea typeface="+mn-ea"/>
                <a:cs typeface="+mn-cs"/>
              </a:rPr>
              <a:t> to review a decision from the Eleventh Circuit holding that the filing of a stale claim violates the FDCPA. The case involved a proof of claim filed by a debt collector where the statute of limitations “had long since run,” Justice Breyer said. Writing for the majority, he said that filing stale claims was neither false, deceptive, nor misleading, in part because the state in which the case had initially been filed, as with most states, provides that “a creditor has a right to payment of a debt even after the limitations period has expired.” Writing for the dissent, Justice Sotomayor said that filing a stale claim is unfair and unconscionable, and stated that “[d]</a:t>
            </a:r>
            <a:r>
              <a:rPr lang="en-US" sz="1200" b="0" i="0" kern="1200" dirty="0" err="1">
                <a:solidFill>
                  <a:schemeClr val="tx1"/>
                </a:solidFill>
                <a:effectLst/>
                <a:latin typeface="+mn-lt"/>
                <a:ea typeface="+mn-ea"/>
                <a:cs typeface="+mn-cs"/>
              </a:rPr>
              <a:t>ebt</a:t>
            </a:r>
            <a:r>
              <a:rPr lang="en-US" sz="1200" b="0" i="0" kern="1200" dirty="0">
                <a:solidFill>
                  <a:schemeClr val="tx1"/>
                </a:solidFill>
                <a:effectLst/>
                <a:latin typeface="+mn-lt"/>
                <a:ea typeface="+mn-ea"/>
                <a:cs typeface="+mn-cs"/>
              </a:rPr>
              <a:t> collectors do not file these claims in good faith; they file them hoping and expecting the bankruptcy system will fail.”</a:t>
            </a:r>
            <a:r>
              <a:rPr lang="en-US" dirty="0"/>
              <a:t> </a:t>
            </a:r>
          </a:p>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B5EEE26-E746-4405-A7A1-11FDC5667387}"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3183180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Most of the cases where plaintiffs gain traction is post-discharge failure to report/update.</a:t>
            </a:r>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B5EEE26-E746-4405-A7A1-11FDC5667387}"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40768663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Parties agreed that $950 in fees for plan review and filing of proof of claim constituted a prepetition debt, even though Rocket Mortgage filed a notice for such fees under 3002.1(c) and the fees actually were incurred post-petition.  </a:t>
            </a:r>
          </a:p>
          <a:p>
            <a:endParaRPr lang="en-US" dirty="0"/>
          </a:p>
          <a:p>
            <a:r>
              <a:rPr lang="en-US" dirty="0"/>
              <a:t>I actually think Rocket may have done things properly, but the BK court cited to case law indicating that fees and costs incurred post-petition, but that could have been contemplated  (i.e. due under a contract), should be considered pre-petition.</a:t>
            </a:r>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B5EEE26-E746-4405-A7A1-11FDC5667387}"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8724547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i="1" dirty="0"/>
              <a:t>In re Jackson</a:t>
            </a:r>
            <a:r>
              <a:rPr lang="en-US" dirty="0"/>
              <a:t>, 622 B.R. 321 (</a:t>
            </a:r>
            <a:r>
              <a:rPr lang="en-US" dirty="0" err="1"/>
              <a:t>Bankr</a:t>
            </a:r>
            <a:r>
              <a:rPr lang="en-US" dirty="0"/>
              <a:t>. D. Mass 2020)</a:t>
            </a:r>
          </a:p>
          <a:p>
            <a:endParaRPr lang="en-US" dirty="0"/>
          </a:p>
          <a:p>
            <a:r>
              <a:rPr lang="en-US" dirty="0"/>
              <a:t>RESPA issues related to escrow account handling or force placed insurance, could surface in connection with a PCN or PPFN. </a:t>
            </a:r>
          </a:p>
          <a:p>
            <a:endParaRPr lang="en-US" dirty="0"/>
          </a:p>
          <a:p>
            <a:r>
              <a:rPr lang="en-US" dirty="0"/>
              <a:t>Escrow issues can be, and sometimes are, raised in BK litigation without alleging violations of RESPA, but I’m not really getting into that today.</a:t>
            </a:r>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B5EEE26-E746-4405-A7A1-11FDC5667387}"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770530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B5EEE26-E746-4405-A7A1-11FDC5667387}"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322307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B5EEE26-E746-4405-A7A1-11FDC5667387}"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869807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1">
              <a:spcBef>
                <a:spcPct val="0"/>
              </a:spcBef>
            </a:pPr>
            <a:r>
              <a:rPr lang="en-US" altLang="en-US" dirty="0"/>
              <a:t>Ninth Circuit Bankruptcy Appellate Panel observed that “the debt validation provisions required by FDCPA clearly conflict with the claims processing procedures contemplated by the Code and Rules” and noted that “the provisions of both statutes cannot compatibly operate.”  </a:t>
            </a:r>
          </a:p>
          <a:p>
            <a:pPr lvl="1">
              <a:spcBef>
                <a:spcPct val="0"/>
              </a:spcBef>
            </a:pPr>
            <a:endParaRPr lang="en-US" altLang="en-US" dirty="0"/>
          </a:p>
          <a:p>
            <a:pPr lvl="1">
              <a:spcBef>
                <a:spcPct val="0"/>
              </a:spcBef>
            </a:pPr>
            <a:r>
              <a:rPr lang="en-US" altLang="en-US" dirty="0"/>
              <a:t>The competing validation processes of the FDCPA and the Bankruptcy Code create unnecessary confusion for consumers, which defeats one of the underlying purposes of the FDCPA, which is “to assist consumers in making better-informed decisions about debts they owe or allegedly owe.”</a:t>
            </a:r>
          </a:p>
          <a:p>
            <a:pPr lvl="1">
              <a:spcBef>
                <a:spcPct val="0"/>
              </a:spcBef>
            </a:pPr>
            <a:endParaRPr lang="en-US" altLang="en-US" dirty="0"/>
          </a:p>
          <a:p>
            <a:pPr lvl="1">
              <a:spcBef>
                <a:spcPct val="0"/>
              </a:spcBef>
            </a:pPr>
            <a:r>
              <a:rPr lang="en-US" altLang="en-US" i="1" dirty="0"/>
              <a:t>In re Chaussee</a:t>
            </a:r>
            <a:r>
              <a:rPr lang="en-US" altLang="en-US" dirty="0"/>
              <a:t>, 399 B.R. 225, 238 (B.A.P. 9</a:t>
            </a:r>
            <a:r>
              <a:rPr lang="en-US" altLang="en-US" baseline="30000" dirty="0"/>
              <a:t>th</a:t>
            </a:r>
            <a:r>
              <a:rPr lang="en-US" altLang="en-US" dirty="0"/>
              <a:t> Cir.  2008).</a:t>
            </a:r>
          </a:p>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B5EEE26-E746-4405-A7A1-11FDC5667387}"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235845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B5EEE26-E746-4405-A7A1-11FDC5667387}"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49894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B5EEE26-E746-4405-A7A1-11FDC5667387}"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9457925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spcBef>
                <a:spcPct val="0"/>
              </a:spcBef>
            </a:pPr>
            <a:r>
              <a:rPr lang="en-US" altLang="en-US" sz="1200" dirty="0"/>
              <a:t>In many bankruptcy cases, the consumer’s contact with his or her bankruptcy attorney decreases drastically once the bankruptcy case is filed. </a:t>
            </a:r>
          </a:p>
          <a:p>
            <a:pPr>
              <a:spcBef>
                <a:spcPct val="0"/>
              </a:spcBef>
            </a:pPr>
            <a:endParaRPr lang="en-US" altLang="en-US" sz="1200" dirty="0"/>
          </a:p>
          <a:p>
            <a:pPr>
              <a:spcBef>
                <a:spcPct val="0"/>
              </a:spcBef>
            </a:pPr>
            <a:r>
              <a:rPr lang="en-US" altLang="en-US" sz="1200" dirty="0"/>
              <a:t>The bankruptcy attorney, while closely involved in the preparation of the initial bankruptcy filing and in obtaining confirmation of the consumer’s bankruptcy plan, is unlikely to regularly communicate with the consumer regarding ongoing monthly payments to creditors and the specific status of particular loans or accounts. </a:t>
            </a:r>
          </a:p>
          <a:p>
            <a:pPr>
              <a:spcBef>
                <a:spcPct val="0"/>
              </a:spcBef>
            </a:pPr>
            <a:endParaRPr lang="en-US" altLang="en-US" sz="1200" dirty="0"/>
          </a:p>
          <a:p>
            <a:pPr>
              <a:spcBef>
                <a:spcPct val="0"/>
              </a:spcBef>
            </a:pPr>
            <a:r>
              <a:rPr lang="en-US" altLang="en-US" sz="1200" dirty="0"/>
              <a:t>This lack of communication leads to tension among the FDCPA, the Bankruptcy Code and certain CFPB communication requirements set forth in Regulation Z. </a:t>
            </a:r>
          </a:p>
          <a:p>
            <a:pPr>
              <a:spcBef>
                <a:spcPct val="0"/>
              </a:spcBef>
            </a:pPr>
            <a:endParaRPr lang="en-US" altLang="en-US" sz="1200" dirty="0"/>
          </a:p>
          <a:p>
            <a:pPr>
              <a:spcBef>
                <a:spcPct val="0"/>
              </a:spcBef>
            </a:pPr>
            <a:r>
              <a:rPr lang="en-US" altLang="en-US" dirty="0"/>
              <a:t>Subject to limited exceptions, Regulation Z requires creditors to provide periodic statements to consumers that are in an active bankruptcy case or that have received a discharge in bankruptcy.</a:t>
            </a:r>
          </a:p>
          <a:p>
            <a:pPr>
              <a:spcBef>
                <a:spcPct val="0"/>
              </a:spcBef>
            </a:pPr>
            <a:endParaRPr lang="en-US" altLang="en-US" dirty="0"/>
          </a:p>
          <a:p>
            <a:pPr>
              <a:spcBef>
                <a:spcPct val="0"/>
              </a:spcBef>
            </a:pPr>
            <a:r>
              <a:rPr lang="en-US" altLang="en-US" dirty="0"/>
              <a:t>Regulation Z does not directly address the fact that consumers may be represented by counsel.  </a:t>
            </a:r>
          </a:p>
          <a:p>
            <a:pPr>
              <a:spcBef>
                <a:spcPct val="0"/>
              </a:spcBef>
            </a:pPr>
            <a:endParaRPr lang="en-US" altLang="en-US" dirty="0"/>
          </a:p>
          <a:p>
            <a:pPr>
              <a:spcBef>
                <a:spcPct val="0"/>
              </a:spcBef>
            </a:pPr>
            <a:r>
              <a:rPr lang="en-US" altLang="en-US" dirty="0"/>
              <a:t>The CFPB’s March 20, 2018 answers to frequently asked questions recognize the conflict with the FDCPA, but do not directly address the difficulties associated with delivering these statements monthly to the attorney instead of the consumer:      </a:t>
            </a:r>
          </a:p>
          <a:p>
            <a:pPr lvl="2">
              <a:spcBef>
                <a:spcPct val="0"/>
              </a:spcBef>
            </a:pPr>
            <a:endParaRPr lang="en-US" altLang="en-US" sz="1400" dirty="0"/>
          </a:p>
          <a:p>
            <a:pPr lvl="2">
              <a:spcBef>
                <a:spcPct val="0"/>
              </a:spcBef>
            </a:pPr>
            <a:r>
              <a:rPr lang="en-US" altLang="en-US" sz="1400" dirty="0"/>
              <a:t>If a borrower in bankruptcy is represented by counsel, to whom should the periodic statement be sent?  </a:t>
            </a:r>
            <a:r>
              <a:rPr lang="en-US" altLang="en-US" sz="1400" i="1" dirty="0"/>
              <a:t>In general, the periodic statement should be sent to the borrower. However, if bankruptcy law or other law prevents the servicer from communicating directly with the borrower, the periodic statement may be sent to borrower’s counsel</a:t>
            </a:r>
            <a:r>
              <a:rPr lang="en-US" altLang="en-US" sz="1400" dirty="0"/>
              <a:t>.</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B5EEE26-E746-4405-A7A1-11FDC5667387}"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2195354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232E33-0ACD-407F-976B-1A1CC6B22252}" type="slidenum">
              <a:rPr lang="en-US" smtClean="0"/>
              <a:t>9</a:t>
            </a:fld>
            <a:endParaRPr lang="en-US" dirty="0"/>
          </a:p>
        </p:txBody>
      </p:sp>
    </p:spTree>
    <p:extLst>
      <p:ext uri="{BB962C8B-B14F-4D97-AF65-F5344CB8AC3E}">
        <p14:creationId xmlns:p14="http://schemas.microsoft.com/office/powerpoint/2010/main" val="9734651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4_Title Page - Red">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02C7B47F-71A2-4EAA-B928-130F3C564F03}"/>
              </a:ext>
            </a:extLst>
          </p:cNvPr>
          <p:cNvSpPr/>
          <p:nvPr userDrawn="1"/>
        </p:nvSpPr>
        <p:spPr>
          <a:xfrm>
            <a:off x="-11579" y="-9526"/>
            <a:ext cx="12203579" cy="6867525"/>
          </a:xfrm>
          <a:prstGeom prst="rect">
            <a:avLst/>
          </a:prstGeom>
          <a:solidFill>
            <a:srgbClr val="0C375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4" name="Picture 12">
            <a:extLst>
              <a:ext uri="{FF2B5EF4-FFF2-40B4-BE49-F238E27FC236}">
                <a16:creationId xmlns:a16="http://schemas.microsoft.com/office/drawing/2014/main" id="{7FB9A5B7-CB61-4EE0-82E2-468EDD2121B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23449" b="1412"/>
          <a:stretch/>
        </p:blipFill>
        <p:spPr bwMode="auto">
          <a:xfrm>
            <a:off x="2052" y="-11575"/>
            <a:ext cx="12189947" cy="6869575"/>
          </a:xfrm>
          <a:prstGeom prst="rect">
            <a:avLst/>
          </a:prstGeom>
          <a:noFill/>
          <a:ln>
            <a:noFill/>
          </a:ln>
        </p:spPr>
      </p:pic>
      <p:sp>
        <p:nvSpPr>
          <p:cNvPr id="13" name="Rectangle 12">
            <a:extLst>
              <a:ext uri="{FF2B5EF4-FFF2-40B4-BE49-F238E27FC236}">
                <a16:creationId xmlns:a16="http://schemas.microsoft.com/office/drawing/2014/main" id="{872BE452-2F0E-462D-B11E-8E0EAD21EAB5}"/>
              </a:ext>
            </a:extLst>
          </p:cNvPr>
          <p:cNvSpPr/>
          <p:nvPr userDrawn="1"/>
        </p:nvSpPr>
        <p:spPr>
          <a:xfrm>
            <a:off x="-11578" y="3588152"/>
            <a:ext cx="12203578" cy="32698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E2A528E5-3368-48D9-99EC-1B6B215B528C}"/>
              </a:ext>
            </a:extLst>
          </p:cNvPr>
          <p:cNvSpPr txBox="1"/>
          <p:nvPr userDrawn="1"/>
        </p:nvSpPr>
        <p:spPr>
          <a:xfrm>
            <a:off x="0" y="6448425"/>
            <a:ext cx="12192000" cy="261610"/>
          </a:xfrm>
          <a:prstGeom prst="rect">
            <a:avLst/>
          </a:prstGeom>
          <a:noFill/>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19" name="Isosceles Triangle 18">
            <a:extLst>
              <a:ext uri="{FF2B5EF4-FFF2-40B4-BE49-F238E27FC236}">
                <a16:creationId xmlns:a16="http://schemas.microsoft.com/office/drawing/2014/main" id="{68EB7FE1-5504-4C4E-80D2-1C4D96A67AD3}"/>
              </a:ext>
            </a:extLst>
          </p:cNvPr>
          <p:cNvSpPr/>
          <p:nvPr userDrawn="1"/>
        </p:nvSpPr>
        <p:spPr>
          <a:xfrm rot="5400000">
            <a:off x="1572708" y="-1595860"/>
            <a:ext cx="3429000" cy="6597571"/>
          </a:xfrm>
          <a:prstGeom prst="triangle">
            <a:avLst>
              <a:gd name="adj" fmla="val 0"/>
            </a:avLst>
          </a:prstGeom>
          <a:solidFill>
            <a:srgbClr val="0C375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Text Placeholder 14">
            <a:extLst>
              <a:ext uri="{FF2B5EF4-FFF2-40B4-BE49-F238E27FC236}">
                <a16:creationId xmlns:a16="http://schemas.microsoft.com/office/drawing/2014/main" id="{C6287F79-673E-4068-9DEB-22CDD9EFF32D}"/>
              </a:ext>
            </a:extLst>
          </p:cNvPr>
          <p:cNvSpPr>
            <a:spLocks noGrp="1"/>
          </p:cNvSpPr>
          <p:nvPr>
            <p:ph type="body" sz="quarter" idx="11"/>
          </p:nvPr>
        </p:nvSpPr>
        <p:spPr>
          <a:xfrm>
            <a:off x="764031" y="3787177"/>
            <a:ext cx="10589769" cy="1492331"/>
          </a:xfrm>
        </p:spPr>
        <p:txBody>
          <a:bodyPr lIns="0" tIns="0" rIns="0" bIns="0" anchor="ctr">
            <a:noAutofit/>
          </a:bodyPr>
          <a:lstStyle>
            <a:lvl1pPr marL="0" indent="0">
              <a:lnSpc>
                <a:spcPts val="4800"/>
              </a:lnSpc>
              <a:spcBef>
                <a:spcPts val="0"/>
              </a:spcBef>
              <a:buNone/>
              <a:defRPr sz="4400" b="1" baseline="0">
                <a:solidFill>
                  <a:srgbClr val="0C3759"/>
                </a:solidFill>
                <a:latin typeface="Arial"/>
                <a:cs typeface="Arial"/>
              </a:defRPr>
            </a:lvl1pPr>
          </a:lstStyle>
          <a:p>
            <a:pPr lvl="0"/>
            <a:r>
              <a:rPr lang="en-US" dirty="0"/>
              <a:t>Edit Master text styles</a:t>
            </a:r>
          </a:p>
        </p:txBody>
      </p:sp>
      <p:sp>
        <p:nvSpPr>
          <p:cNvPr id="22" name="Text Placeholder 14">
            <a:extLst>
              <a:ext uri="{FF2B5EF4-FFF2-40B4-BE49-F238E27FC236}">
                <a16:creationId xmlns:a16="http://schemas.microsoft.com/office/drawing/2014/main" id="{2D6D6B4D-7837-4638-AC50-A2C158388D71}"/>
              </a:ext>
            </a:extLst>
          </p:cNvPr>
          <p:cNvSpPr>
            <a:spLocks noGrp="1"/>
          </p:cNvSpPr>
          <p:nvPr>
            <p:ph type="body" sz="quarter" idx="12"/>
          </p:nvPr>
        </p:nvSpPr>
        <p:spPr>
          <a:xfrm>
            <a:off x="764032" y="5347239"/>
            <a:ext cx="10589768" cy="444500"/>
          </a:xfrm>
        </p:spPr>
        <p:txBody>
          <a:bodyPr lIns="0" tIns="0" rIns="0" bIns="0">
            <a:normAutofit/>
          </a:bodyPr>
          <a:lstStyle>
            <a:lvl1pPr>
              <a:buNone/>
              <a:defRPr sz="2000" baseline="0">
                <a:solidFill>
                  <a:srgbClr val="0C3759"/>
                </a:solidFill>
                <a:latin typeface="Arial"/>
                <a:cs typeface="Arial"/>
              </a:defRPr>
            </a:lvl1pPr>
          </a:lstStyle>
          <a:p>
            <a:pPr lvl="0"/>
            <a:r>
              <a:rPr lang="en-US" dirty="0"/>
              <a:t>Edit Master text styles</a:t>
            </a:r>
          </a:p>
        </p:txBody>
      </p:sp>
      <p:sp>
        <p:nvSpPr>
          <p:cNvPr id="26" name="Text Placeholder 14">
            <a:extLst>
              <a:ext uri="{FF2B5EF4-FFF2-40B4-BE49-F238E27FC236}">
                <a16:creationId xmlns:a16="http://schemas.microsoft.com/office/drawing/2014/main" id="{9787280F-C28E-4D1D-91C1-044A3EC1BDD3}"/>
              </a:ext>
            </a:extLst>
          </p:cNvPr>
          <p:cNvSpPr>
            <a:spLocks noGrp="1"/>
          </p:cNvSpPr>
          <p:nvPr>
            <p:ph type="body" sz="quarter" idx="13"/>
          </p:nvPr>
        </p:nvSpPr>
        <p:spPr>
          <a:xfrm>
            <a:off x="764031" y="5855961"/>
            <a:ext cx="10589768" cy="444500"/>
          </a:xfrm>
        </p:spPr>
        <p:txBody>
          <a:bodyPr lIns="0" tIns="0" rIns="0" bIns="0">
            <a:normAutofit/>
          </a:bodyPr>
          <a:lstStyle>
            <a:lvl1pPr>
              <a:buNone/>
              <a:defRPr sz="1800" i="1" baseline="0">
                <a:solidFill>
                  <a:srgbClr val="0C3759"/>
                </a:solidFill>
                <a:latin typeface="Arial"/>
                <a:cs typeface="Arial"/>
              </a:defRPr>
            </a:lvl1pPr>
          </a:lstStyle>
          <a:p>
            <a:pPr lvl="0"/>
            <a:r>
              <a:rPr lang="en-US" dirty="0"/>
              <a:t>Edit Master text styles</a:t>
            </a:r>
          </a:p>
        </p:txBody>
      </p:sp>
      <p:sp>
        <p:nvSpPr>
          <p:cNvPr id="2" name="AutoShape 2" descr="NACTT">
            <a:extLst>
              <a:ext uri="{FF2B5EF4-FFF2-40B4-BE49-F238E27FC236}">
                <a16:creationId xmlns:a16="http://schemas.microsoft.com/office/drawing/2014/main" id="{2CEC933A-90C1-4112-98E4-C655233F34A8}"/>
              </a:ext>
            </a:extLst>
          </p:cNvPr>
          <p:cNvSpPr>
            <a:spLocks noChangeAspect="1" noChangeArrowheads="1"/>
          </p:cNvSpPr>
          <p:nvPr userDrawn="1"/>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110093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2_Table Layout">
    <p:spTree>
      <p:nvGrpSpPr>
        <p:cNvPr id="1" name=""/>
        <p:cNvGrpSpPr/>
        <p:nvPr/>
      </p:nvGrpSpPr>
      <p:grpSpPr>
        <a:xfrm>
          <a:off x="0" y="0"/>
          <a:ext cx="0" cy="0"/>
          <a:chOff x="0" y="0"/>
          <a:chExt cx="0" cy="0"/>
        </a:xfrm>
      </p:grpSpPr>
      <p:sp>
        <p:nvSpPr>
          <p:cNvPr id="8" name="Rectangle 9"/>
          <p:cNvSpPr/>
          <p:nvPr userDrawn="1"/>
        </p:nvSpPr>
        <p:spPr bwMode="auto">
          <a:xfrm rot="16200000">
            <a:off x="5200879" y="1272525"/>
            <a:ext cx="392228" cy="10793983"/>
          </a:xfrm>
          <a:custGeom>
            <a:avLst/>
            <a:gdLst>
              <a:gd name="connsiteX0" fmla="*/ 0 w 431451"/>
              <a:gd name="connsiteY0" fmla="*/ 0 h 7821167"/>
              <a:gd name="connsiteX1" fmla="*/ 431451 w 431451"/>
              <a:gd name="connsiteY1" fmla="*/ 0 h 7821167"/>
              <a:gd name="connsiteX2" fmla="*/ 431451 w 431451"/>
              <a:gd name="connsiteY2" fmla="*/ 7821167 h 7821167"/>
              <a:gd name="connsiteX3" fmla="*/ 0 w 431451"/>
              <a:gd name="connsiteY3" fmla="*/ 7821167 h 7821167"/>
              <a:gd name="connsiteX4" fmla="*/ 0 w 431451"/>
              <a:gd name="connsiteY4" fmla="*/ 0 h 7821167"/>
              <a:gd name="connsiteX0" fmla="*/ 0 w 431451"/>
              <a:gd name="connsiteY0" fmla="*/ 0 h 7821167"/>
              <a:gd name="connsiteX1" fmla="*/ 431451 w 431451"/>
              <a:gd name="connsiteY1" fmla="*/ 0 h 7821167"/>
              <a:gd name="connsiteX2" fmla="*/ 431451 w 431451"/>
              <a:gd name="connsiteY2" fmla="*/ 7504175 h 7821167"/>
              <a:gd name="connsiteX3" fmla="*/ 0 w 431451"/>
              <a:gd name="connsiteY3" fmla="*/ 7821167 h 7821167"/>
              <a:gd name="connsiteX4" fmla="*/ 0 w 431451"/>
              <a:gd name="connsiteY4" fmla="*/ 0 h 7821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1451" h="7821167">
                <a:moveTo>
                  <a:pt x="0" y="0"/>
                </a:moveTo>
                <a:lnTo>
                  <a:pt x="431451" y="0"/>
                </a:lnTo>
                <a:lnTo>
                  <a:pt x="431451" y="7504175"/>
                </a:lnTo>
                <a:lnTo>
                  <a:pt x="0" y="7821167"/>
                </a:lnTo>
                <a:lnTo>
                  <a:pt x="0" y="0"/>
                </a:lnTo>
                <a:close/>
              </a:path>
            </a:pathLst>
          </a:custGeom>
          <a:solidFill>
            <a:srgbClr val="0C37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6" name="Title Placeholder 1"/>
          <p:cNvSpPr>
            <a:spLocks noGrp="1"/>
          </p:cNvSpPr>
          <p:nvPr>
            <p:ph type="title"/>
          </p:nvPr>
        </p:nvSpPr>
        <p:spPr bwMode="auto">
          <a:xfrm>
            <a:off x="1219200" y="205708"/>
            <a:ext cx="9770533"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US" altLang="en-US" dirty="0"/>
          </a:p>
        </p:txBody>
      </p:sp>
      <p:sp>
        <p:nvSpPr>
          <p:cNvPr id="15" name="Slide Number Placeholder 5"/>
          <p:cNvSpPr>
            <a:spLocks noGrp="1"/>
          </p:cNvSpPr>
          <p:nvPr>
            <p:ph type="sldNum" sz="quarter" idx="14"/>
          </p:nvPr>
        </p:nvSpPr>
        <p:spPr>
          <a:xfrm>
            <a:off x="8558784" y="6486782"/>
            <a:ext cx="1763776"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chemeClr val="bg1"/>
                </a:solidFill>
              </a:defRPr>
            </a:lvl1pPr>
          </a:lstStyle>
          <a:p>
            <a:pPr marL="0" marR="0" lvl="0" indent="0" algn="ctr" defTabSz="457200" rtl="0" eaLnBrk="1" fontAlgn="base" latinLnBrk="0" hangingPunct="1">
              <a:lnSpc>
                <a:spcPct val="100000"/>
              </a:lnSpc>
              <a:spcBef>
                <a:spcPct val="0"/>
              </a:spcBef>
              <a:spcAft>
                <a:spcPct val="0"/>
              </a:spcAft>
              <a:buClrTx/>
              <a:buSzTx/>
              <a:buFontTx/>
              <a:buNone/>
              <a:tabLst/>
              <a:defRPr/>
            </a:pPr>
            <a:fld id="{4C1BDD17-827B-4C89-849C-876843A7E761}" type="slidenum">
              <a:rPr kumimoji="0" lang="en-US" altLang="en-US" sz="1200" b="0" i="0" u="none" strike="noStrike" kern="1200" cap="none" spc="0" normalizeH="0" baseline="0" noProof="0" smtClean="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
        <p:nvSpPr>
          <p:cNvPr id="17" name="Slide Number Placeholder 5"/>
          <p:cNvSpPr txBox="1">
            <a:spLocks/>
          </p:cNvSpPr>
          <p:nvPr userDrawn="1"/>
        </p:nvSpPr>
        <p:spPr>
          <a:xfrm>
            <a:off x="152400" y="6486782"/>
            <a:ext cx="6695441"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ctr" defTabSz="457200" rtl="0" eaLnBrk="1" fontAlgn="base" hangingPunct="1">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dirty="0">
              <a:ln>
                <a:noFill/>
              </a:ln>
              <a:solidFill>
                <a:prstClr val="white"/>
              </a:solidFill>
              <a:effectLst/>
              <a:uLnTx/>
              <a:uFillTx/>
              <a:latin typeface="Arial Narrow" panose="020B0606020202030204" pitchFamily="34" charset="0"/>
              <a:ea typeface="ＭＳ Ｐゴシック" panose="020B0600070205080204" pitchFamily="34" charset="-128"/>
              <a:cs typeface="+mn-cs"/>
            </a:endParaRPr>
          </a:p>
        </p:txBody>
      </p:sp>
      <p:sp>
        <p:nvSpPr>
          <p:cNvPr id="19" name="Right Triangle 18">
            <a:extLst>
              <a:ext uri="{FF2B5EF4-FFF2-40B4-BE49-F238E27FC236}">
                <a16:creationId xmlns:a16="http://schemas.microsoft.com/office/drawing/2014/main" id="{451DF23E-FAD9-4131-9106-3FB66912F41A}"/>
              </a:ext>
            </a:extLst>
          </p:cNvPr>
          <p:cNvSpPr/>
          <p:nvPr userDrawn="1"/>
        </p:nvSpPr>
        <p:spPr>
          <a:xfrm rot="18900000">
            <a:off x="7471806" y="4633535"/>
            <a:ext cx="560832" cy="560832"/>
          </a:xfrm>
          <a:prstGeom prst="rtTriangle">
            <a:avLst/>
          </a:prstGeom>
          <a:solidFill>
            <a:srgbClr val="99958A"/>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0" name="Right Triangle 19">
            <a:extLst>
              <a:ext uri="{FF2B5EF4-FFF2-40B4-BE49-F238E27FC236}">
                <a16:creationId xmlns:a16="http://schemas.microsoft.com/office/drawing/2014/main" id="{0BE7FC04-9BF3-4DC9-B18C-DCAB0A160F34}"/>
              </a:ext>
            </a:extLst>
          </p:cNvPr>
          <p:cNvSpPr/>
          <p:nvPr userDrawn="1"/>
        </p:nvSpPr>
        <p:spPr>
          <a:xfrm rot="18900000">
            <a:off x="4002605" y="4633536"/>
            <a:ext cx="560832" cy="560832"/>
          </a:xfrm>
          <a:prstGeom prst="rtTriangle">
            <a:avLst/>
          </a:prstGeom>
          <a:solidFill>
            <a:srgbClr val="99958A"/>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1" name="Right Triangle 20">
            <a:extLst>
              <a:ext uri="{FF2B5EF4-FFF2-40B4-BE49-F238E27FC236}">
                <a16:creationId xmlns:a16="http://schemas.microsoft.com/office/drawing/2014/main" id="{C3AC995E-46EA-4911-AEA1-E6AFFADF8A4A}"/>
              </a:ext>
            </a:extLst>
          </p:cNvPr>
          <p:cNvSpPr/>
          <p:nvPr userDrawn="1"/>
        </p:nvSpPr>
        <p:spPr>
          <a:xfrm rot="8117780">
            <a:off x="9212595" y="2202942"/>
            <a:ext cx="560832" cy="560832"/>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2" name="Right Triangle 21">
            <a:extLst>
              <a:ext uri="{FF2B5EF4-FFF2-40B4-BE49-F238E27FC236}">
                <a16:creationId xmlns:a16="http://schemas.microsoft.com/office/drawing/2014/main" id="{E5458D70-51E2-4D16-854A-312CBCDDA3F2}"/>
              </a:ext>
            </a:extLst>
          </p:cNvPr>
          <p:cNvSpPr/>
          <p:nvPr userDrawn="1"/>
        </p:nvSpPr>
        <p:spPr>
          <a:xfrm rot="8117780">
            <a:off x="5731020" y="2202942"/>
            <a:ext cx="560832" cy="560832"/>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3" name="Right Triangle 22">
            <a:extLst>
              <a:ext uri="{FF2B5EF4-FFF2-40B4-BE49-F238E27FC236}">
                <a16:creationId xmlns:a16="http://schemas.microsoft.com/office/drawing/2014/main" id="{479E10AC-D36F-432F-B9EC-0C1491F253C1}"/>
              </a:ext>
            </a:extLst>
          </p:cNvPr>
          <p:cNvSpPr/>
          <p:nvPr userDrawn="1"/>
        </p:nvSpPr>
        <p:spPr>
          <a:xfrm rot="8117780">
            <a:off x="2259599" y="2202942"/>
            <a:ext cx="560832" cy="560832"/>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4" name="Text Placeholder 12">
            <a:extLst>
              <a:ext uri="{FF2B5EF4-FFF2-40B4-BE49-F238E27FC236}">
                <a16:creationId xmlns:a16="http://schemas.microsoft.com/office/drawing/2014/main" id="{EA8A472C-0AEE-4968-B944-3B6A99545D9E}"/>
              </a:ext>
            </a:extLst>
          </p:cNvPr>
          <p:cNvSpPr>
            <a:spLocks noGrp="1"/>
          </p:cNvSpPr>
          <p:nvPr>
            <p:ph type="body" sz="quarter" idx="30" hasCustomPrompt="1"/>
          </p:nvPr>
        </p:nvSpPr>
        <p:spPr>
          <a:xfrm>
            <a:off x="8689612" y="1669542"/>
            <a:ext cx="1598677" cy="414782"/>
          </a:xfrm>
          <a:ln>
            <a:noFill/>
          </a:ln>
        </p:spPr>
        <p:style>
          <a:lnRef idx="2">
            <a:schemeClr val="accent1"/>
          </a:lnRef>
          <a:fillRef idx="1">
            <a:schemeClr val="lt1"/>
          </a:fillRef>
          <a:effectRef idx="0">
            <a:schemeClr val="accent1"/>
          </a:effectRef>
          <a:fontRef idx="none"/>
        </p:style>
        <p:txBody>
          <a:bodyPr anchor="ctr"/>
          <a:lstStyle>
            <a:lvl1pPr marL="0" indent="0" algn="ctr">
              <a:buNone/>
              <a:defRPr sz="1600" b="1">
                <a:solidFill>
                  <a:srgbClr val="002060"/>
                </a:solidFill>
              </a:defRPr>
            </a:lvl1pPr>
          </a:lstStyle>
          <a:p>
            <a:r>
              <a:rPr lang="en-US" dirty="0"/>
              <a:t>Title</a:t>
            </a:r>
          </a:p>
        </p:txBody>
      </p:sp>
      <p:sp>
        <p:nvSpPr>
          <p:cNvPr id="26" name="Text Placeholder 16">
            <a:extLst>
              <a:ext uri="{FF2B5EF4-FFF2-40B4-BE49-F238E27FC236}">
                <a16:creationId xmlns:a16="http://schemas.microsoft.com/office/drawing/2014/main" id="{C199D6BC-F904-4D86-BAD0-C2247C70061B}"/>
              </a:ext>
            </a:extLst>
          </p:cNvPr>
          <p:cNvSpPr>
            <a:spLocks noGrp="1"/>
          </p:cNvSpPr>
          <p:nvPr>
            <p:ph type="body" sz="quarter" idx="28"/>
          </p:nvPr>
        </p:nvSpPr>
        <p:spPr>
          <a:xfrm>
            <a:off x="6952885" y="1669542"/>
            <a:ext cx="1598677" cy="3518916"/>
          </a:xfrm>
        </p:spPr>
        <p:style>
          <a:lnRef idx="2">
            <a:schemeClr val="accent5">
              <a:shade val="50000"/>
            </a:schemeClr>
          </a:lnRef>
          <a:fillRef idx="1">
            <a:schemeClr val="accent5"/>
          </a:fillRef>
          <a:effectRef idx="0">
            <a:schemeClr val="accent5"/>
          </a:effectRef>
          <a:fontRef idx="none"/>
        </p:style>
        <p:txBody>
          <a:bodyPr/>
          <a:lstStyle>
            <a:lvl1pPr marL="0" indent="0">
              <a:buFont typeface="Arial" panose="020B0604020202020204" pitchFamily="34" charset="0"/>
              <a:buNone/>
              <a:defRPr sz="1200">
                <a:solidFill>
                  <a:schemeClr val="bg1"/>
                </a:solidFill>
              </a:defRPr>
            </a:lvl1pPr>
          </a:lstStyle>
          <a:p>
            <a:pPr lvl="0"/>
            <a:r>
              <a:rPr lang="en-US"/>
              <a:t>Edit Master text styles</a:t>
            </a:r>
          </a:p>
        </p:txBody>
      </p:sp>
      <p:sp>
        <p:nvSpPr>
          <p:cNvPr id="28" name="Text Placeholder 16">
            <a:extLst>
              <a:ext uri="{FF2B5EF4-FFF2-40B4-BE49-F238E27FC236}">
                <a16:creationId xmlns:a16="http://schemas.microsoft.com/office/drawing/2014/main" id="{3BE466AB-AD8B-4D9A-A9C6-C9ACA10D7ED7}"/>
              </a:ext>
            </a:extLst>
          </p:cNvPr>
          <p:cNvSpPr>
            <a:spLocks noGrp="1"/>
          </p:cNvSpPr>
          <p:nvPr>
            <p:ph type="body" sz="quarter" idx="26"/>
          </p:nvPr>
        </p:nvSpPr>
        <p:spPr>
          <a:xfrm>
            <a:off x="3477404" y="1663573"/>
            <a:ext cx="1598677" cy="3518916"/>
          </a:xfrm>
        </p:spPr>
        <p:style>
          <a:lnRef idx="2">
            <a:schemeClr val="accent5">
              <a:shade val="50000"/>
            </a:schemeClr>
          </a:lnRef>
          <a:fillRef idx="1">
            <a:schemeClr val="accent5"/>
          </a:fillRef>
          <a:effectRef idx="0">
            <a:schemeClr val="accent5"/>
          </a:effectRef>
          <a:fontRef idx="none"/>
        </p:style>
        <p:txBody>
          <a:bodyPr/>
          <a:lstStyle>
            <a:lvl1pPr marL="0" indent="0">
              <a:buFont typeface="Arial" panose="020B0604020202020204" pitchFamily="34" charset="0"/>
              <a:buNone/>
              <a:defRPr sz="1200">
                <a:solidFill>
                  <a:schemeClr val="bg1"/>
                </a:solidFill>
              </a:defRPr>
            </a:lvl1pPr>
          </a:lstStyle>
          <a:p>
            <a:pPr lvl="0"/>
            <a:r>
              <a:rPr lang="en-US"/>
              <a:t>Edit Master text styles</a:t>
            </a:r>
          </a:p>
        </p:txBody>
      </p:sp>
      <p:sp>
        <p:nvSpPr>
          <p:cNvPr id="30" name="Text Placeholder 12">
            <a:extLst>
              <a:ext uri="{FF2B5EF4-FFF2-40B4-BE49-F238E27FC236}">
                <a16:creationId xmlns:a16="http://schemas.microsoft.com/office/drawing/2014/main" id="{6B60AF5C-0ED4-43F3-A2ED-EED66665CD04}"/>
              </a:ext>
            </a:extLst>
          </p:cNvPr>
          <p:cNvSpPr>
            <a:spLocks noGrp="1"/>
          </p:cNvSpPr>
          <p:nvPr>
            <p:ph type="body" sz="quarter" idx="15" hasCustomPrompt="1"/>
          </p:nvPr>
        </p:nvSpPr>
        <p:spPr>
          <a:xfrm>
            <a:off x="1740677" y="1665981"/>
            <a:ext cx="1598677" cy="414782"/>
          </a:xfrm>
          <a:ln>
            <a:noFill/>
          </a:ln>
        </p:spPr>
        <p:style>
          <a:lnRef idx="2">
            <a:schemeClr val="accent1"/>
          </a:lnRef>
          <a:fillRef idx="1">
            <a:schemeClr val="lt1"/>
          </a:fillRef>
          <a:effectRef idx="0">
            <a:schemeClr val="accent1"/>
          </a:effectRef>
          <a:fontRef idx="none"/>
        </p:style>
        <p:txBody>
          <a:bodyPr anchor="ctr"/>
          <a:lstStyle>
            <a:lvl1pPr marL="0" indent="0" algn="ctr">
              <a:buNone/>
              <a:defRPr sz="1600" b="1">
                <a:solidFill>
                  <a:srgbClr val="002060"/>
                </a:solidFill>
              </a:defRPr>
            </a:lvl1pPr>
          </a:lstStyle>
          <a:p>
            <a:r>
              <a:rPr lang="en-US" dirty="0"/>
              <a:t>Title</a:t>
            </a:r>
          </a:p>
        </p:txBody>
      </p:sp>
      <p:sp>
        <p:nvSpPr>
          <p:cNvPr id="35" name="Text Placeholder 16">
            <a:extLst>
              <a:ext uri="{FF2B5EF4-FFF2-40B4-BE49-F238E27FC236}">
                <a16:creationId xmlns:a16="http://schemas.microsoft.com/office/drawing/2014/main" id="{1303CC32-8432-4218-945D-E7C56691B627}"/>
              </a:ext>
            </a:extLst>
          </p:cNvPr>
          <p:cNvSpPr>
            <a:spLocks noGrp="1"/>
          </p:cNvSpPr>
          <p:nvPr>
            <p:ph type="body" sz="quarter" idx="19"/>
          </p:nvPr>
        </p:nvSpPr>
        <p:spPr>
          <a:xfrm>
            <a:off x="1740677" y="2233163"/>
            <a:ext cx="1598677" cy="3518916"/>
          </a:xfrm>
          <a:solidFill>
            <a:srgbClr val="0C3759"/>
          </a:solidFill>
          <a:ln>
            <a:solidFill>
              <a:srgbClr val="002060"/>
            </a:solidFill>
          </a:ln>
        </p:spPr>
        <p:style>
          <a:lnRef idx="2">
            <a:schemeClr val="accent1">
              <a:shade val="50000"/>
            </a:schemeClr>
          </a:lnRef>
          <a:fillRef idx="1">
            <a:schemeClr val="accent1"/>
          </a:fillRef>
          <a:effectRef idx="0">
            <a:schemeClr val="accent1"/>
          </a:effectRef>
          <a:fontRef idx="none"/>
        </p:style>
        <p:txBody>
          <a:bodyPr/>
          <a:lstStyle>
            <a:lvl1pPr marL="0" indent="0">
              <a:buFont typeface="Arial" panose="020B0604020202020204" pitchFamily="34" charset="0"/>
              <a:buNone/>
              <a:defRPr sz="1200">
                <a:solidFill>
                  <a:schemeClr val="bg1"/>
                </a:solidFill>
              </a:defRPr>
            </a:lvl1pPr>
          </a:lstStyle>
          <a:p>
            <a:pPr lvl="0"/>
            <a:r>
              <a:rPr lang="en-US"/>
              <a:t>Edit Master text styles</a:t>
            </a:r>
          </a:p>
        </p:txBody>
      </p:sp>
      <p:sp>
        <p:nvSpPr>
          <p:cNvPr id="36" name="Text Placeholder 12">
            <a:extLst>
              <a:ext uri="{FF2B5EF4-FFF2-40B4-BE49-F238E27FC236}">
                <a16:creationId xmlns:a16="http://schemas.microsoft.com/office/drawing/2014/main" id="{278BD066-7C01-4006-9025-485907C55CC0}"/>
              </a:ext>
            </a:extLst>
          </p:cNvPr>
          <p:cNvSpPr>
            <a:spLocks noGrp="1"/>
          </p:cNvSpPr>
          <p:nvPr>
            <p:ph type="body" sz="quarter" idx="27" hasCustomPrompt="1"/>
          </p:nvPr>
        </p:nvSpPr>
        <p:spPr>
          <a:xfrm>
            <a:off x="3477403" y="5326245"/>
            <a:ext cx="1598677" cy="414782"/>
          </a:xfrm>
          <a:ln>
            <a:noFill/>
          </a:ln>
        </p:spPr>
        <p:style>
          <a:lnRef idx="2">
            <a:schemeClr val="accent5"/>
          </a:lnRef>
          <a:fillRef idx="1">
            <a:schemeClr val="lt1"/>
          </a:fillRef>
          <a:effectRef idx="0">
            <a:schemeClr val="accent5"/>
          </a:effectRef>
          <a:fontRef idx="none"/>
        </p:style>
        <p:txBody>
          <a:bodyPr anchor="ctr"/>
          <a:lstStyle>
            <a:lvl1pPr marL="0" indent="0" algn="ctr">
              <a:buNone/>
              <a:defRPr sz="1600" b="1">
                <a:solidFill>
                  <a:schemeClr val="accent5">
                    <a:lumMod val="50000"/>
                  </a:schemeClr>
                </a:solidFill>
              </a:defRPr>
            </a:lvl1pPr>
          </a:lstStyle>
          <a:p>
            <a:r>
              <a:rPr lang="en-US" dirty="0"/>
              <a:t>Title</a:t>
            </a:r>
          </a:p>
        </p:txBody>
      </p:sp>
      <p:sp>
        <p:nvSpPr>
          <p:cNvPr id="37" name="Text Placeholder 12">
            <a:extLst>
              <a:ext uri="{FF2B5EF4-FFF2-40B4-BE49-F238E27FC236}">
                <a16:creationId xmlns:a16="http://schemas.microsoft.com/office/drawing/2014/main" id="{7FF84AF4-6AA4-41B7-BDCE-5DA2D15A9775}"/>
              </a:ext>
            </a:extLst>
          </p:cNvPr>
          <p:cNvSpPr>
            <a:spLocks noGrp="1"/>
          </p:cNvSpPr>
          <p:nvPr>
            <p:ph type="body" sz="quarter" idx="29" hasCustomPrompt="1"/>
          </p:nvPr>
        </p:nvSpPr>
        <p:spPr>
          <a:xfrm>
            <a:off x="6952884" y="5332214"/>
            <a:ext cx="1598677" cy="414782"/>
          </a:xfrm>
          <a:ln>
            <a:noFill/>
          </a:ln>
        </p:spPr>
        <p:style>
          <a:lnRef idx="2">
            <a:schemeClr val="accent5"/>
          </a:lnRef>
          <a:fillRef idx="1">
            <a:schemeClr val="lt1"/>
          </a:fillRef>
          <a:effectRef idx="0">
            <a:schemeClr val="accent5"/>
          </a:effectRef>
          <a:fontRef idx="none"/>
        </p:style>
        <p:txBody>
          <a:bodyPr anchor="ctr"/>
          <a:lstStyle>
            <a:lvl1pPr marL="0" indent="0" algn="ctr">
              <a:buNone/>
              <a:defRPr sz="1600" b="1">
                <a:solidFill>
                  <a:schemeClr val="accent5">
                    <a:lumMod val="50000"/>
                  </a:schemeClr>
                </a:solidFill>
              </a:defRPr>
            </a:lvl1pPr>
          </a:lstStyle>
          <a:p>
            <a:r>
              <a:rPr lang="en-US" dirty="0"/>
              <a:t>Title</a:t>
            </a:r>
          </a:p>
        </p:txBody>
      </p:sp>
      <p:sp>
        <p:nvSpPr>
          <p:cNvPr id="38" name="Text Placeholder 16">
            <a:extLst>
              <a:ext uri="{FF2B5EF4-FFF2-40B4-BE49-F238E27FC236}">
                <a16:creationId xmlns:a16="http://schemas.microsoft.com/office/drawing/2014/main" id="{BD67D0FC-0CFC-47A8-87D7-85E4AF296009}"/>
              </a:ext>
            </a:extLst>
          </p:cNvPr>
          <p:cNvSpPr>
            <a:spLocks noGrp="1"/>
          </p:cNvSpPr>
          <p:nvPr>
            <p:ph type="body" sz="quarter" idx="31"/>
          </p:nvPr>
        </p:nvSpPr>
        <p:spPr>
          <a:xfrm>
            <a:off x="8689612" y="2236724"/>
            <a:ext cx="1598677" cy="3518916"/>
          </a:xfrm>
          <a:solidFill>
            <a:srgbClr val="0C3759"/>
          </a:solidFill>
          <a:ln>
            <a:solidFill>
              <a:srgbClr val="002060"/>
            </a:solidFill>
          </a:ln>
        </p:spPr>
        <p:style>
          <a:lnRef idx="2">
            <a:schemeClr val="accent1">
              <a:shade val="50000"/>
            </a:schemeClr>
          </a:lnRef>
          <a:fillRef idx="1">
            <a:schemeClr val="accent1"/>
          </a:fillRef>
          <a:effectRef idx="0">
            <a:schemeClr val="accent1"/>
          </a:effectRef>
          <a:fontRef idx="none"/>
        </p:style>
        <p:txBody>
          <a:bodyPr/>
          <a:lstStyle>
            <a:lvl1pPr marL="0" indent="0">
              <a:buFont typeface="Arial" panose="020B0604020202020204" pitchFamily="34" charset="0"/>
              <a:buNone/>
              <a:defRPr sz="1200">
                <a:solidFill>
                  <a:schemeClr val="bg1"/>
                </a:solidFill>
              </a:defRPr>
            </a:lvl1pPr>
          </a:lstStyle>
          <a:p>
            <a:pPr lvl="0"/>
            <a:r>
              <a:rPr lang="en-US"/>
              <a:t>Edit Master text styles</a:t>
            </a:r>
          </a:p>
        </p:txBody>
      </p:sp>
      <p:sp>
        <p:nvSpPr>
          <p:cNvPr id="39" name="Text Placeholder 12">
            <a:extLst>
              <a:ext uri="{FF2B5EF4-FFF2-40B4-BE49-F238E27FC236}">
                <a16:creationId xmlns:a16="http://schemas.microsoft.com/office/drawing/2014/main" id="{51F0019E-E290-4BC0-A974-03F5CC2A18FF}"/>
              </a:ext>
            </a:extLst>
          </p:cNvPr>
          <p:cNvSpPr>
            <a:spLocks noGrp="1"/>
          </p:cNvSpPr>
          <p:nvPr>
            <p:ph type="body" sz="quarter" idx="32" hasCustomPrompt="1"/>
          </p:nvPr>
        </p:nvSpPr>
        <p:spPr>
          <a:xfrm>
            <a:off x="5212099" y="1669542"/>
            <a:ext cx="1598677" cy="414782"/>
          </a:xfrm>
          <a:ln>
            <a:noFill/>
          </a:ln>
        </p:spPr>
        <p:style>
          <a:lnRef idx="2">
            <a:schemeClr val="accent1"/>
          </a:lnRef>
          <a:fillRef idx="1">
            <a:schemeClr val="lt1"/>
          </a:fillRef>
          <a:effectRef idx="0">
            <a:schemeClr val="accent1"/>
          </a:effectRef>
          <a:fontRef idx="none"/>
        </p:style>
        <p:txBody>
          <a:bodyPr anchor="ctr"/>
          <a:lstStyle>
            <a:lvl1pPr marL="0" indent="0" algn="ctr">
              <a:buNone/>
              <a:defRPr sz="1600" b="1">
                <a:solidFill>
                  <a:srgbClr val="002060"/>
                </a:solidFill>
              </a:defRPr>
            </a:lvl1pPr>
          </a:lstStyle>
          <a:p>
            <a:r>
              <a:rPr lang="en-US" dirty="0"/>
              <a:t>Title</a:t>
            </a:r>
          </a:p>
        </p:txBody>
      </p:sp>
      <p:sp>
        <p:nvSpPr>
          <p:cNvPr id="40" name="Text Placeholder 16">
            <a:extLst>
              <a:ext uri="{FF2B5EF4-FFF2-40B4-BE49-F238E27FC236}">
                <a16:creationId xmlns:a16="http://schemas.microsoft.com/office/drawing/2014/main" id="{B9A6EE16-C4CB-4899-8A36-90BCF4924FA1}"/>
              </a:ext>
            </a:extLst>
          </p:cNvPr>
          <p:cNvSpPr>
            <a:spLocks noGrp="1"/>
          </p:cNvSpPr>
          <p:nvPr>
            <p:ph type="body" sz="quarter" idx="33"/>
          </p:nvPr>
        </p:nvSpPr>
        <p:spPr>
          <a:xfrm>
            <a:off x="5212099" y="2236724"/>
            <a:ext cx="1598677" cy="3518916"/>
          </a:xfrm>
          <a:solidFill>
            <a:srgbClr val="0C3759"/>
          </a:solidFill>
          <a:ln>
            <a:solidFill>
              <a:srgbClr val="002060"/>
            </a:solidFill>
          </a:ln>
        </p:spPr>
        <p:style>
          <a:lnRef idx="2">
            <a:schemeClr val="accent1">
              <a:shade val="50000"/>
            </a:schemeClr>
          </a:lnRef>
          <a:fillRef idx="1">
            <a:schemeClr val="accent1"/>
          </a:fillRef>
          <a:effectRef idx="0">
            <a:schemeClr val="accent1"/>
          </a:effectRef>
          <a:fontRef idx="none"/>
        </p:style>
        <p:txBody>
          <a:bodyPr/>
          <a:lstStyle>
            <a:lvl1pPr marL="0" indent="0">
              <a:buFont typeface="Arial" panose="020B0604020202020204" pitchFamily="34" charset="0"/>
              <a:buNone/>
              <a:defRPr sz="1200">
                <a:solidFill>
                  <a:schemeClr val="bg1"/>
                </a:solidFill>
              </a:defRPr>
            </a:lvl1pPr>
          </a:lstStyle>
          <a:p>
            <a:pPr lvl="0"/>
            <a:r>
              <a:rPr lang="en-US"/>
              <a:t>Edit Master text styles</a:t>
            </a:r>
          </a:p>
        </p:txBody>
      </p:sp>
    </p:spTree>
    <p:extLst>
      <p:ext uri="{BB962C8B-B14F-4D97-AF65-F5344CB8AC3E}">
        <p14:creationId xmlns:p14="http://schemas.microsoft.com/office/powerpoint/2010/main" val="1546567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am Slide">
    <p:spTree>
      <p:nvGrpSpPr>
        <p:cNvPr id="1" name=""/>
        <p:cNvGrpSpPr/>
        <p:nvPr/>
      </p:nvGrpSpPr>
      <p:grpSpPr>
        <a:xfrm>
          <a:off x="0" y="0"/>
          <a:ext cx="0" cy="0"/>
          <a:chOff x="0" y="0"/>
          <a:chExt cx="0" cy="0"/>
        </a:xfrm>
      </p:grpSpPr>
      <p:sp>
        <p:nvSpPr>
          <p:cNvPr id="8" name="Rectangle 9"/>
          <p:cNvSpPr/>
          <p:nvPr userDrawn="1"/>
        </p:nvSpPr>
        <p:spPr bwMode="auto">
          <a:xfrm rot="16200000">
            <a:off x="5200879" y="1272525"/>
            <a:ext cx="392228" cy="10793983"/>
          </a:xfrm>
          <a:custGeom>
            <a:avLst/>
            <a:gdLst>
              <a:gd name="connsiteX0" fmla="*/ 0 w 431451"/>
              <a:gd name="connsiteY0" fmla="*/ 0 h 7821167"/>
              <a:gd name="connsiteX1" fmla="*/ 431451 w 431451"/>
              <a:gd name="connsiteY1" fmla="*/ 0 h 7821167"/>
              <a:gd name="connsiteX2" fmla="*/ 431451 w 431451"/>
              <a:gd name="connsiteY2" fmla="*/ 7821167 h 7821167"/>
              <a:gd name="connsiteX3" fmla="*/ 0 w 431451"/>
              <a:gd name="connsiteY3" fmla="*/ 7821167 h 7821167"/>
              <a:gd name="connsiteX4" fmla="*/ 0 w 431451"/>
              <a:gd name="connsiteY4" fmla="*/ 0 h 7821167"/>
              <a:gd name="connsiteX0" fmla="*/ 0 w 431451"/>
              <a:gd name="connsiteY0" fmla="*/ 0 h 7821167"/>
              <a:gd name="connsiteX1" fmla="*/ 431451 w 431451"/>
              <a:gd name="connsiteY1" fmla="*/ 0 h 7821167"/>
              <a:gd name="connsiteX2" fmla="*/ 431451 w 431451"/>
              <a:gd name="connsiteY2" fmla="*/ 7504175 h 7821167"/>
              <a:gd name="connsiteX3" fmla="*/ 0 w 431451"/>
              <a:gd name="connsiteY3" fmla="*/ 7821167 h 7821167"/>
              <a:gd name="connsiteX4" fmla="*/ 0 w 431451"/>
              <a:gd name="connsiteY4" fmla="*/ 0 h 7821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1451" h="7821167">
                <a:moveTo>
                  <a:pt x="0" y="0"/>
                </a:moveTo>
                <a:lnTo>
                  <a:pt x="431451" y="0"/>
                </a:lnTo>
                <a:lnTo>
                  <a:pt x="431451" y="7504175"/>
                </a:lnTo>
                <a:lnTo>
                  <a:pt x="0" y="7821167"/>
                </a:lnTo>
                <a:lnTo>
                  <a:pt x="0" y="0"/>
                </a:lnTo>
                <a:close/>
              </a:path>
            </a:pathLst>
          </a:custGeom>
          <a:solidFill>
            <a:srgbClr val="0C37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7" name="Text Placeholder 6"/>
          <p:cNvSpPr>
            <a:spLocks noGrp="1"/>
          </p:cNvSpPr>
          <p:nvPr>
            <p:ph type="body" sz="quarter" idx="13" hasCustomPrompt="1"/>
          </p:nvPr>
        </p:nvSpPr>
        <p:spPr>
          <a:xfrm>
            <a:off x="1219201" y="5886350"/>
            <a:ext cx="9707033" cy="504892"/>
          </a:xfrm>
        </p:spPr>
        <p:txBody>
          <a:bodyPr/>
          <a:lstStyle>
            <a:lvl1pPr algn="ctr">
              <a:buNone/>
              <a:defRPr sz="1050" baseline="0">
                <a:solidFill>
                  <a:schemeClr val="bg1">
                    <a:lumMod val="65000"/>
                  </a:schemeClr>
                </a:solidFill>
              </a:defRPr>
            </a:lvl1pPr>
          </a:lstStyle>
          <a:p>
            <a:pPr lvl="0"/>
            <a:r>
              <a:rPr lang="en-US" dirty="0"/>
              <a:t>Disclaimer or confidentiality info here if necessary</a:t>
            </a:r>
          </a:p>
        </p:txBody>
      </p:sp>
      <p:sp>
        <p:nvSpPr>
          <p:cNvPr id="4" name="Slide Number Placeholder 5"/>
          <p:cNvSpPr>
            <a:spLocks noGrp="1"/>
          </p:cNvSpPr>
          <p:nvPr>
            <p:ph type="sldNum" sz="quarter" idx="14"/>
          </p:nvPr>
        </p:nvSpPr>
        <p:spPr>
          <a:xfrm>
            <a:off x="8558784" y="6486782"/>
            <a:ext cx="1763776"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chemeClr val="bg1"/>
                </a:solidFill>
              </a:defRPr>
            </a:lvl1pPr>
          </a:lstStyle>
          <a:p>
            <a:pPr marL="0" marR="0" lvl="0" indent="0" algn="ctr" defTabSz="457200" rtl="0" eaLnBrk="1" fontAlgn="base" latinLnBrk="0" hangingPunct="1">
              <a:lnSpc>
                <a:spcPct val="100000"/>
              </a:lnSpc>
              <a:spcBef>
                <a:spcPct val="0"/>
              </a:spcBef>
              <a:spcAft>
                <a:spcPct val="0"/>
              </a:spcAft>
              <a:buClrTx/>
              <a:buSzTx/>
              <a:buFontTx/>
              <a:buNone/>
              <a:tabLst/>
              <a:defRPr/>
            </a:pPr>
            <a:fld id="{4C1BDD17-827B-4C89-849C-876843A7E761}" type="slidenum">
              <a:rPr kumimoji="0" lang="en-US" altLang="en-US" sz="1200" b="0" i="0" u="none" strike="noStrike" kern="1200" cap="none" spc="0" normalizeH="0" baseline="0" noProof="0" smtClean="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
        <p:nvSpPr>
          <p:cNvPr id="5" name="Title Placeholder 1"/>
          <p:cNvSpPr>
            <a:spLocks noGrp="1"/>
          </p:cNvSpPr>
          <p:nvPr>
            <p:ph type="title"/>
          </p:nvPr>
        </p:nvSpPr>
        <p:spPr bwMode="auto">
          <a:xfrm>
            <a:off x="1219200" y="205708"/>
            <a:ext cx="9770533"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US" altLang="en-US" dirty="0"/>
          </a:p>
        </p:txBody>
      </p:sp>
      <p:sp>
        <p:nvSpPr>
          <p:cNvPr id="9" name="Slide Number Placeholder 5"/>
          <p:cNvSpPr txBox="1">
            <a:spLocks/>
          </p:cNvSpPr>
          <p:nvPr userDrawn="1"/>
        </p:nvSpPr>
        <p:spPr>
          <a:xfrm>
            <a:off x="152400" y="6486782"/>
            <a:ext cx="6695441"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ctr" defTabSz="457200" rtl="0" eaLnBrk="1" fontAlgn="base" hangingPunct="1">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dirty="0">
              <a:ln>
                <a:noFill/>
              </a:ln>
              <a:solidFill>
                <a:prstClr val="white"/>
              </a:solidFill>
              <a:effectLst/>
              <a:uLnTx/>
              <a:uFillTx/>
              <a:latin typeface="Arial Narrow" panose="020B0606020202030204" pitchFamily="34" charset="0"/>
              <a:ea typeface="ＭＳ Ｐゴシック" panose="020B0600070205080204" pitchFamily="34" charset="-128"/>
              <a:cs typeface="+mn-cs"/>
            </a:endParaRPr>
          </a:p>
        </p:txBody>
      </p:sp>
      <p:sp>
        <p:nvSpPr>
          <p:cNvPr id="15" name="Picture Placeholder 14">
            <a:extLst>
              <a:ext uri="{FF2B5EF4-FFF2-40B4-BE49-F238E27FC236}">
                <a16:creationId xmlns:a16="http://schemas.microsoft.com/office/drawing/2014/main" id="{B0A0A1A8-34C9-4BDA-BD24-9A3B220F129D}"/>
              </a:ext>
            </a:extLst>
          </p:cNvPr>
          <p:cNvSpPr>
            <a:spLocks noGrp="1"/>
          </p:cNvSpPr>
          <p:nvPr>
            <p:ph type="pic" sz="quarter" idx="18" hasCustomPrompt="1"/>
          </p:nvPr>
        </p:nvSpPr>
        <p:spPr>
          <a:xfrm>
            <a:off x="3979651" y="3424479"/>
            <a:ext cx="1391815" cy="1393462"/>
          </a:xfrm>
          <a:effectLst>
            <a:outerShdw blurRad="50800" dist="38100" dir="2700000" algn="tl" rotWithShape="0">
              <a:prstClr val="black">
                <a:alpha val="40000"/>
              </a:prstClr>
            </a:outerShdw>
          </a:effectLst>
        </p:spPr>
        <p:txBody>
          <a:bodyPr/>
          <a:lstStyle>
            <a:lvl1pPr marL="0" indent="0" algn="ctr">
              <a:buNone/>
              <a:defRPr sz="1100">
                <a:solidFill>
                  <a:schemeClr val="accent6"/>
                </a:solidFill>
              </a:defRPr>
            </a:lvl1pPr>
          </a:lstStyle>
          <a:p>
            <a:r>
              <a:rPr lang="en-US" dirty="0"/>
              <a:t>Choose browse then go to M: drive and use images from EN Photos/Bio Social Web</a:t>
            </a:r>
          </a:p>
        </p:txBody>
      </p:sp>
      <p:sp>
        <p:nvSpPr>
          <p:cNvPr id="18" name="Picture Placeholder 14">
            <a:extLst>
              <a:ext uri="{FF2B5EF4-FFF2-40B4-BE49-F238E27FC236}">
                <a16:creationId xmlns:a16="http://schemas.microsoft.com/office/drawing/2014/main" id="{F7301DA9-C55B-43D1-AF14-151BF5D8C506}"/>
              </a:ext>
            </a:extLst>
          </p:cNvPr>
          <p:cNvSpPr>
            <a:spLocks noGrp="1"/>
          </p:cNvSpPr>
          <p:nvPr>
            <p:ph type="pic" sz="quarter" idx="20" hasCustomPrompt="1"/>
          </p:nvPr>
        </p:nvSpPr>
        <p:spPr>
          <a:xfrm>
            <a:off x="3979652" y="1803473"/>
            <a:ext cx="1391813" cy="1393462"/>
          </a:xfrm>
          <a:effectLst>
            <a:outerShdw blurRad="50800" dist="38100" dir="2700000" algn="tl" rotWithShape="0">
              <a:prstClr val="black">
                <a:alpha val="40000"/>
              </a:prstClr>
            </a:outerShdw>
          </a:effectLst>
        </p:spPr>
        <p:txBody>
          <a:bodyPr/>
          <a:lstStyle>
            <a:lvl1pPr marL="0" indent="0" algn="ctr">
              <a:buNone/>
              <a:defRPr sz="1100">
                <a:solidFill>
                  <a:schemeClr val="accent6"/>
                </a:solidFill>
              </a:defRPr>
            </a:lvl1pPr>
          </a:lstStyle>
          <a:p>
            <a:r>
              <a:rPr lang="en-US" dirty="0"/>
              <a:t>Choose browse then go to M: drive and use images from EN Photos/Bio Social Web</a:t>
            </a:r>
          </a:p>
        </p:txBody>
      </p:sp>
      <p:sp>
        <p:nvSpPr>
          <p:cNvPr id="16" name="Text Placeholder 12">
            <a:extLst>
              <a:ext uri="{FF2B5EF4-FFF2-40B4-BE49-F238E27FC236}">
                <a16:creationId xmlns:a16="http://schemas.microsoft.com/office/drawing/2014/main" id="{45C5F92E-91F3-4C28-B221-8FC74D5D8024}"/>
              </a:ext>
            </a:extLst>
          </p:cNvPr>
          <p:cNvSpPr>
            <a:spLocks noGrp="1"/>
          </p:cNvSpPr>
          <p:nvPr>
            <p:ph type="body" sz="quarter" idx="19" hasCustomPrompt="1"/>
          </p:nvPr>
        </p:nvSpPr>
        <p:spPr>
          <a:xfrm>
            <a:off x="5371466" y="1803473"/>
            <a:ext cx="2952750" cy="1393463"/>
          </a:xfrm>
          <a:solidFill>
            <a:schemeClr val="tx1"/>
          </a:solidFill>
          <a:effectLst>
            <a:outerShdw blurRad="50800" dist="38100" dir="2700000" algn="tl" rotWithShape="0">
              <a:prstClr val="black">
                <a:alpha val="40000"/>
              </a:prstClr>
            </a:outerShdw>
          </a:effectLst>
        </p:spPr>
        <p:txBody>
          <a:bodyPr/>
          <a:lstStyle>
            <a:lvl1pPr marL="91440" indent="0">
              <a:buNone/>
              <a:defRPr sz="1400" b="1">
                <a:solidFill>
                  <a:schemeClr val="bg1"/>
                </a:solidFill>
              </a:defRPr>
            </a:lvl1pPr>
            <a:lvl2pPr marL="91440" indent="0">
              <a:buNone/>
              <a:defRPr sz="1200">
                <a:solidFill>
                  <a:schemeClr val="bg1"/>
                </a:solidFill>
              </a:defRPr>
            </a:lvl2pPr>
            <a:lvl3pPr marL="91440" indent="0">
              <a:buNone/>
              <a:defRPr sz="12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Full Name</a:t>
            </a:r>
          </a:p>
          <a:p>
            <a:pPr lvl="1"/>
            <a:r>
              <a:rPr lang="en-US" dirty="0"/>
              <a:t>Title</a:t>
            </a:r>
          </a:p>
          <a:p>
            <a:pPr lvl="1"/>
            <a:endParaRPr lang="en-US" dirty="0"/>
          </a:p>
          <a:p>
            <a:pPr lvl="1"/>
            <a:r>
              <a:rPr lang="en-US" dirty="0"/>
              <a:t>City, ST</a:t>
            </a:r>
          </a:p>
          <a:p>
            <a:pPr lvl="1"/>
            <a:r>
              <a:rPr lang="en-US" dirty="0"/>
              <a:t>email@Bradley.com</a:t>
            </a:r>
          </a:p>
          <a:p>
            <a:pPr lvl="1"/>
            <a:r>
              <a:rPr lang="en-US" dirty="0"/>
              <a:t>###.###.####</a:t>
            </a:r>
          </a:p>
        </p:txBody>
      </p:sp>
      <p:sp>
        <p:nvSpPr>
          <p:cNvPr id="13" name="Text Placeholder 12">
            <a:extLst>
              <a:ext uri="{FF2B5EF4-FFF2-40B4-BE49-F238E27FC236}">
                <a16:creationId xmlns:a16="http://schemas.microsoft.com/office/drawing/2014/main" id="{AC5D1860-CE9D-4BD7-8AB2-B1AC24C83F73}"/>
              </a:ext>
            </a:extLst>
          </p:cNvPr>
          <p:cNvSpPr>
            <a:spLocks noGrp="1"/>
          </p:cNvSpPr>
          <p:nvPr>
            <p:ph type="body" sz="quarter" idx="17" hasCustomPrompt="1"/>
          </p:nvPr>
        </p:nvSpPr>
        <p:spPr>
          <a:xfrm>
            <a:off x="5371465" y="3424479"/>
            <a:ext cx="2952751" cy="1393463"/>
          </a:xfrm>
          <a:solidFill>
            <a:schemeClr val="tx1"/>
          </a:solidFill>
          <a:effectLst>
            <a:outerShdw blurRad="50800" dist="38100" dir="2700000" algn="tl" rotWithShape="0">
              <a:prstClr val="black">
                <a:alpha val="40000"/>
              </a:prstClr>
            </a:outerShdw>
          </a:effectLst>
        </p:spPr>
        <p:txBody>
          <a:bodyPr/>
          <a:lstStyle>
            <a:lvl1pPr marL="91440" indent="0">
              <a:buNone/>
              <a:defRPr sz="1400" b="1">
                <a:solidFill>
                  <a:schemeClr val="bg1"/>
                </a:solidFill>
              </a:defRPr>
            </a:lvl1pPr>
            <a:lvl2pPr marL="91440" indent="0">
              <a:buNone/>
              <a:defRPr sz="1200">
                <a:solidFill>
                  <a:schemeClr val="bg1"/>
                </a:solidFill>
              </a:defRPr>
            </a:lvl2pPr>
            <a:lvl3pPr marL="91440" indent="0">
              <a:buNone/>
              <a:defRPr sz="12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Full Name</a:t>
            </a:r>
          </a:p>
          <a:p>
            <a:pPr lvl="1"/>
            <a:r>
              <a:rPr lang="en-US" dirty="0"/>
              <a:t>Title</a:t>
            </a:r>
          </a:p>
          <a:p>
            <a:pPr lvl="1"/>
            <a:endParaRPr lang="en-US" dirty="0"/>
          </a:p>
          <a:p>
            <a:pPr lvl="1"/>
            <a:r>
              <a:rPr lang="en-US" dirty="0"/>
              <a:t>City, ST</a:t>
            </a:r>
          </a:p>
          <a:p>
            <a:pPr lvl="1"/>
            <a:r>
              <a:rPr lang="en-US" dirty="0"/>
              <a:t>email@Bradley.com</a:t>
            </a:r>
          </a:p>
          <a:p>
            <a:pPr lvl="1"/>
            <a:r>
              <a:rPr lang="en-US" dirty="0"/>
              <a:t>###.###.####</a:t>
            </a:r>
          </a:p>
        </p:txBody>
      </p:sp>
    </p:spTree>
    <p:extLst>
      <p:ext uri="{BB962C8B-B14F-4D97-AF65-F5344CB8AC3E}">
        <p14:creationId xmlns:p14="http://schemas.microsoft.com/office/powerpoint/2010/main" val="2976889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1_Agenda Slide">
    <p:spTree>
      <p:nvGrpSpPr>
        <p:cNvPr id="1" name=""/>
        <p:cNvGrpSpPr/>
        <p:nvPr/>
      </p:nvGrpSpPr>
      <p:grpSpPr>
        <a:xfrm>
          <a:off x="0" y="0"/>
          <a:ext cx="0" cy="0"/>
          <a:chOff x="0" y="0"/>
          <a:chExt cx="0" cy="0"/>
        </a:xfrm>
      </p:grpSpPr>
      <p:sp>
        <p:nvSpPr>
          <p:cNvPr id="8" name="Rectangle 7"/>
          <p:cNvSpPr/>
          <p:nvPr userDrawn="1"/>
        </p:nvSpPr>
        <p:spPr>
          <a:xfrm>
            <a:off x="7518400" y="0"/>
            <a:ext cx="4673600" cy="6858000"/>
          </a:xfrm>
          <a:prstGeom prst="rect">
            <a:avLst/>
          </a:prstGeom>
          <a:solidFill>
            <a:srgbClr val="0C3759"/>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4" name="Text Placeholder 3"/>
          <p:cNvSpPr>
            <a:spLocks noGrp="1"/>
          </p:cNvSpPr>
          <p:nvPr>
            <p:ph type="body" sz="half" idx="2"/>
          </p:nvPr>
        </p:nvSpPr>
        <p:spPr>
          <a:xfrm>
            <a:off x="914400" y="553879"/>
            <a:ext cx="5372888" cy="378142"/>
          </a:xfrm>
        </p:spPr>
        <p:txBody>
          <a:bodyPr/>
          <a:lstStyle>
            <a:lvl1pPr marL="0" indent="0">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Slide Number Placeholder 5"/>
          <p:cNvSpPr>
            <a:spLocks noGrp="1"/>
          </p:cNvSpPr>
          <p:nvPr>
            <p:ph type="sldNum" sz="quarter" idx="14"/>
          </p:nvPr>
        </p:nvSpPr>
        <p:spPr>
          <a:xfrm>
            <a:off x="4673600" y="6486782"/>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chemeClr val="accent6"/>
                </a:solidFill>
              </a:defRPr>
            </a:lvl1pPr>
          </a:lstStyle>
          <a:p>
            <a:pPr marL="0" marR="0" lvl="0" indent="0" algn="ctr" defTabSz="457200" rtl="0" eaLnBrk="1" fontAlgn="base" latinLnBrk="0" hangingPunct="1">
              <a:lnSpc>
                <a:spcPct val="100000"/>
              </a:lnSpc>
              <a:spcBef>
                <a:spcPct val="0"/>
              </a:spcBef>
              <a:spcAft>
                <a:spcPct val="0"/>
              </a:spcAft>
              <a:buClrTx/>
              <a:buSzTx/>
              <a:buFontTx/>
              <a:buNone/>
              <a:tabLst/>
              <a:defRPr/>
            </a:pPr>
            <a:fld id="{4C1BDD17-827B-4C89-849C-876843A7E761}"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12" name="Rectangle 11"/>
          <p:cNvSpPr/>
          <p:nvPr userDrawn="1"/>
        </p:nvSpPr>
        <p:spPr>
          <a:xfrm>
            <a:off x="7081870" y="-6096"/>
            <a:ext cx="436530" cy="6858000"/>
          </a:xfrm>
          <a:prstGeom prst="rect">
            <a:avLst/>
          </a:prstGeom>
          <a:solidFill>
            <a:schemeClr val="accent5"/>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18" name="Text Placeholder 3"/>
          <p:cNvSpPr>
            <a:spLocks noGrp="1"/>
          </p:cNvSpPr>
          <p:nvPr>
            <p:ph type="body" sz="half" idx="15"/>
          </p:nvPr>
        </p:nvSpPr>
        <p:spPr>
          <a:xfrm>
            <a:off x="914400" y="976789"/>
            <a:ext cx="5372888" cy="378142"/>
          </a:xfr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9" name="Text Placeholder 3"/>
          <p:cNvSpPr>
            <a:spLocks noGrp="1"/>
          </p:cNvSpPr>
          <p:nvPr>
            <p:ph type="body" sz="half" idx="16"/>
          </p:nvPr>
        </p:nvSpPr>
        <p:spPr>
          <a:xfrm>
            <a:off x="914400" y="1788796"/>
            <a:ext cx="5372888" cy="378142"/>
          </a:xfrm>
        </p:spPr>
        <p:txBody>
          <a:bodyPr/>
          <a:lstStyle>
            <a:lvl1pPr marL="0" indent="0">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0" name="Text Placeholder 3"/>
          <p:cNvSpPr>
            <a:spLocks noGrp="1"/>
          </p:cNvSpPr>
          <p:nvPr>
            <p:ph type="body" sz="half" idx="17"/>
          </p:nvPr>
        </p:nvSpPr>
        <p:spPr>
          <a:xfrm>
            <a:off x="914399" y="2211706"/>
            <a:ext cx="5372887" cy="378142"/>
          </a:xfr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1" name="Text Placeholder 3"/>
          <p:cNvSpPr>
            <a:spLocks noGrp="1"/>
          </p:cNvSpPr>
          <p:nvPr>
            <p:ph type="body" sz="half" idx="18"/>
          </p:nvPr>
        </p:nvSpPr>
        <p:spPr>
          <a:xfrm>
            <a:off x="914400" y="2999994"/>
            <a:ext cx="5372888" cy="378142"/>
          </a:xfrm>
        </p:spPr>
        <p:txBody>
          <a:bodyPr/>
          <a:lstStyle>
            <a:lvl1pPr marL="0" indent="0">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3"/>
          <p:cNvSpPr>
            <a:spLocks noGrp="1"/>
          </p:cNvSpPr>
          <p:nvPr>
            <p:ph type="body" sz="half" idx="19"/>
          </p:nvPr>
        </p:nvSpPr>
        <p:spPr>
          <a:xfrm>
            <a:off x="914400" y="3422904"/>
            <a:ext cx="5372886" cy="378142"/>
          </a:xfr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3" name="Text Placeholder 3"/>
          <p:cNvSpPr>
            <a:spLocks noGrp="1"/>
          </p:cNvSpPr>
          <p:nvPr>
            <p:ph type="body" sz="half" idx="20"/>
          </p:nvPr>
        </p:nvSpPr>
        <p:spPr>
          <a:xfrm>
            <a:off x="914400" y="4245959"/>
            <a:ext cx="5372888" cy="378142"/>
          </a:xfrm>
        </p:spPr>
        <p:txBody>
          <a:bodyPr/>
          <a:lstStyle>
            <a:lvl1pPr marL="0" indent="0">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4" name="Text Placeholder 3"/>
          <p:cNvSpPr>
            <a:spLocks noGrp="1"/>
          </p:cNvSpPr>
          <p:nvPr>
            <p:ph type="body" sz="half" idx="21"/>
          </p:nvPr>
        </p:nvSpPr>
        <p:spPr>
          <a:xfrm>
            <a:off x="914400" y="4668869"/>
            <a:ext cx="5372888" cy="378142"/>
          </a:xfr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3"/>
          <p:cNvSpPr>
            <a:spLocks noGrp="1"/>
          </p:cNvSpPr>
          <p:nvPr>
            <p:ph type="body" sz="half" idx="22"/>
          </p:nvPr>
        </p:nvSpPr>
        <p:spPr>
          <a:xfrm>
            <a:off x="914400" y="5485701"/>
            <a:ext cx="5372888" cy="378142"/>
          </a:xfrm>
        </p:spPr>
        <p:txBody>
          <a:bodyPr/>
          <a:lstStyle>
            <a:lvl1pPr marL="0" indent="0">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6" name="Text Placeholder 3"/>
          <p:cNvSpPr>
            <a:spLocks noGrp="1"/>
          </p:cNvSpPr>
          <p:nvPr>
            <p:ph type="body" sz="half" idx="23"/>
          </p:nvPr>
        </p:nvSpPr>
        <p:spPr>
          <a:xfrm>
            <a:off x="914400" y="5908611"/>
            <a:ext cx="5372886" cy="378142"/>
          </a:xfr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7" name="Text Placeholder 3"/>
          <p:cNvSpPr>
            <a:spLocks noGrp="1"/>
          </p:cNvSpPr>
          <p:nvPr>
            <p:ph type="body" sz="half" idx="24" hasCustomPrompt="1"/>
          </p:nvPr>
        </p:nvSpPr>
        <p:spPr>
          <a:xfrm>
            <a:off x="8239760" y="1586676"/>
            <a:ext cx="3334512" cy="1351596"/>
          </a:xfrm>
        </p:spPr>
        <p:txBody>
          <a:bodyPr/>
          <a:lstStyle>
            <a:lvl1pPr marL="0" indent="0" algn="ctr">
              <a:buNone/>
              <a:defRPr sz="2800" b="1" baseline="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Agenda Items</a:t>
            </a:r>
          </a:p>
        </p:txBody>
      </p:sp>
      <p:sp>
        <p:nvSpPr>
          <p:cNvPr id="28" name="Text Placeholder 3"/>
          <p:cNvSpPr>
            <a:spLocks noGrp="1"/>
          </p:cNvSpPr>
          <p:nvPr>
            <p:ph type="body" sz="half" idx="25" hasCustomPrompt="1"/>
          </p:nvPr>
        </p:nvSpPr>
        <p:spPr>
          <a:xfrm>
            <a:off x="8239760" y="3019998"/>
            <a:ext cx="3334512" cy="1351596"/>
          </a:xfrm>
        </p:spPr>
        <p:txBody>
          <a:bodyPr/>
          <a:lstStyle>
            <a:lvl1pPr marL="0" indent="0" algn="ctr">
              <a:buNone/>
              <a:defRPr sz="2000" b="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Subtitle</a:t>
            </a:r>
          </a:p>
        </p:txBody>
      </p:sp>
    </p:spTree>
    <p:extLst>
      <p:ext uri="{BB962C8B-B14F-4D97-AF65-F5344CB8AC3E}">
        <p14:creationId xmlns:p14="http://schemas.microsoft.com/office/powerpoint/2010/main" val="921633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2_Agenda Slide">
    <p:spTree>
      <p:nvGrpSpPr>
        <p:cNvPr id="1" name=""/>
        <p:cNvGrpSpPr/>
        <p:nvPr/>
      </p:nvGrpSpPr>
      <p:grpSpPr>
        <a:xfrm>
          <a:off x="0" y="0"/>
          <a:ext cx="0" cy="0"/>
          <a:chOff x="0" y="0"/>
          <a:chExt cx="0" cy="0"/>
        </a:xfrm>
      </p:grpSpPr>
      <p:sp>
        <p:nvSpPr>
          <p:cNvPr id="29" name="Rectangle 9">
            <a:extLst>
              <a:ext uri="{FF2B5EF4-FFF2-40B4-BE49-F238E27FC236}">
                <a16:creationId xmlns:a16="http://schemas.microsoft.com/office/drawing/2014/main" id="{25C39496-2DA1-4034-BED1-02FC58B60057}"/>
              </a:ext>
            </a:extLst>
          </p:cNvPr>
          <p:cNvSpPr/>
          <p:nvPr userDrawn="1"/>
        </p:nvSpPr>
        <p:spPr bwMode="auto">
          <a:xfrm rot="16200000">
            <a:off x="5200879" y="1272525"/>
            <a:ext cx="392228" cy="10793983"/>
          </a:xfrm>
          <a:custGeom>
            <a:avLst/>
            <a:gdLst>
              <a:gd name="connsiteX0" fmla="*/ 0 w 431451"/>
              <a:gd name="connsiteY0" fmla="*/ 0 h 7821167"/>
              <a:gd name="connsiteX1" fmla="*/ 431451 w 431451"/>
              <a:gd name="connsiteY1" fmla="*/ 0 h 7821167"/>
              <a:gd name="connsiteX2" fmla="*/ 431451 w 431451"/>
              <a:gd name="connsiteY2" fmla="*/ 7821167 h 7821167"/>
              <a:gd name="connsiteX3" fmla="*/ 0 w 431451"/>
              <a:gd name="connsiteY3" fmla="*/ 7821167 h 7821167"/>
              <a:gd name="connsiteX4" fmla="*/ 0 w 431451"/>
              <a:gd name="connsiteY4" fmla="*/ 0 h 7821167"/>
              <a:gd name="connsiteX0" fmla="*/ 0 w 431451"/>
              <a:gd name="connsiteY0" fmla="*/ 0 h 7821167"/>
              <a:gd name="connsiteX1" fmla="*/ 431451 w 431451"/>
              <a:gd name="connsiteY1" fmla="*/ 0 h 7821167"/>
              <a:gd name="connsiteX2" fmla="*/ 431451 w 431451"/>
              <a:gd name="connsiteY2" fmla="*/ 7504175 h 7821167"/>
              <a:gd name="connsiteX3" fmla="*/ 0 w 431451"/>
              <a:gd name="connsiteY3" fmla="*/ 7821167 h 7821167"/>
              <a:gd name="connsiteX4" fmla="*/ 0 w 431451"/>
              <a:gd name="connsiteY4" fmla="*/ 0 h 7821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1451" h="7821167">
                <a:moveTo>
                  <a:pt x="0" y="0"/>
                </a:moveTo>
                <a:lnTo>
                  <a:pt x="431451" y="0"/>
                </a:lnTo>
                <a:lnTo>
                  <a:pt x="431451" y="7504175"/>
                </a:lnTo>
                <a:lnTo>
                  <a:pt x="0" y="7821167"/>
                </a:lnTo>
                <a:lnTo>
                  <a:pt x="0" y="0"/>
                </a:lnTo>
                <a:close/>
              </a:path>
            </a:pathLst>
          </a:custGeom>
          <a:solidFill>
            <a:srgbClr val="0C37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32" name="Slide Number Placeholder 5">
            <a:extLst>
              <a:ext uri="{FF2B5EF4-FFF2-40B4-BE49-F238E27FC236}">
                <a16:creationId xmlns:a16="http://schemas.microsoft.com/office/drawing/2014/main" id="{340F33B2-E0AB-41FC-AADC-89FD87C6D6DA}"/>
              </a:ext>
            </a:extLst>
          </p:cNvPr>
          <p:cNvSpPr>
            <a:spLocks noGrp="1"/>
          </p:cNvSpPr>
          <p:nvPr>
            <p:ph type="sldNum" sz="quarter" idx="14"/>
          </p:nvPr>
        </p:nvSpPr>
        <p:spPr>
          <a:xfrm>
            <a:off x="8558784" y="6486782"/>
            <a:ext cx="1763776"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chemeClr val="bg1"/>
                </a:solidFill>
              </a:defRPr>
            </a:lvl1pPr>
          </a:lstStyle>
          <a:p>
            <a:pPr marL="0" marR="0" lvl="0" indent="0" algn="ctr" defTabSz="457200" rtl="0" eaLnBrk="1" fontAlgn="base" latinLnBrk="0" hangingPunct="1">
              <a:lnSpc>
                <a:spcPct val="100000"/>
              </a:lnSpc>
              <a:spcBef>
                <a:spcPct val="0"/>
              </a:spcBef>
              <a:spcAft>
                <a:spcPct val="0"/>
              </a:spcAft>
              <a:buClrTx/>
              <a:buSzTx/>
              <a:buFontTx/>
              <a:buNone/>
              <a:tabLst/>
              <a:defRPr/>
            </a:pPr>
            <a:fld id="{4C1BDD17-827B-4C89-849C-876843A7E761}" type="slidenum">
              <a:rPr kumimoji="0" lang="en-US" altLang="en-US" sz="1200" b="0" i="0" u="none" strike="noStrike" kern="1200" cap="none" spc="0" normalizeH="0" baseline="0" noProof="0" smtClean="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
        <p:nvSpPr>
          <p:cNvPr id="33" name="Title Placeholder 1">
            <a:extLst>
              <a:ext uri="{FF2B5EF4-FFF2-40B4-BE49-F238E27FC236}">
                <a16:creationId xmlns:a16="http://schemas.microsoft.com/office/drawing/2014/main" id="{ABAC1BD5-4482-498C-94E7-9EA0E906253A}"/>
              </a:ext>
            </a:extLst>
          </p:cNvPr>
          <p:cNvSpPr>
            <a:spLocks noGrp="1"/>
          </p:cNvSpPr>
          <p:nvPr>
            <p:ph type="title" hasCustomPrompt="1"/>
          </p:nvPr>
        </p:nvSpPr>
        <p:spPr bwMode="auto">
          <a:xfrm>
            <a:off x="1219200" y="205708"/>
            <a:ext cx="9770533"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lvl1pPr>
          </a:lstStyle>
          <a:p>
            <a:pPr lvl="0"/>
            <a:r>
              <a:rPr lang="en-US" altLang="en-US" dirty="0"/>
              <a:t>Agenda Items</a:t>
            </a:r>
          </a:p>
        </p:txBody>
      </p:sp>
      <p:sp>
        <p:nvSpPr>
          <p:cNvPr id="34" name="Slide Number Placeholder 5">
            <a:extLst>
              <a:ext uri="{FF2B5EF4-FFF2-40B4-BE49-F238E27FC236}">
                <a16:creationId xmlns:a16="http://schemas.microsoft.com/office/drawing/2014/main" id="{DB53AB27-394F-4A69-9917-93A060DB1E2D}"/>
              </a:ext>
            </a:extLst>
          </p:cNvPr>
          <p:cNvSpPr txBox="1">
            <a:spLocks/>
          </p:cNvSpPr>
          <p:nvPr userDrawn="1"/>
        </p:nvSpPr>
        <p:spPr>
          <a:xfrm>
            <a:off x="152400" y="6486782"/>
            <a:ext cx="6695441"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ctr" defTabSz="457200" rtl="0" eaLnBrk="1" fontAlgn="base" hangingPunct="1">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dirty="0">
              <a:ln>
                <a:noFill/>
              </a:ln>
              <a:solidFill>
                <a:prstClr val="white"/>
              </a:solidFill>
              <a:effectLst/>
              <a:uLnTx/>
              <a:uFillTx/>
              <a:latin typeface="Arial Narrow" panose="020B0606020202030204" pitchFamily="34" charset="0"/>
              <a:ea typeface="ＭＳ Ｐゴシック" panose="020B0600070205080204" pitchFamily="34" charset="-128"/>
              <a:cs typeface="+mn-cs"/>
            </a:endParaRPr>
          </a:p>
        </p:txBody>
      </p:sp>
      <p:sp>
        <p:nvSpPr>
          <p:cNvPr id="40" name="Text Placeholder 3">
            <a:extLst>
              <a:ext uri="{FF2B5EF4-FFF2-40B4-BE49-F238E27FC236}">
                <a16:creationId xmlns:a16="http://schemas.microsoft.com/office/drawing/2014/main" id="{6DF185DC-77CD-4E40-9A19-37FFF1AE6513}"/>
              </a:ext>
            </a:extLst>
          </p:cNvPr>
          <p:cNvSpPr>
            <a:spLocks noGrp="1"/>
          </p:cNvSpPr>
          <p:nvPr>
            <p:ph type="body" sz="half" idx="2"/>
          </p:nvPr>
        </p:nvSpPr>
        <p:spPr>
          <a:xfrm>
            <a:off x="6603273" y="1414200"/>
            <a:ext cx="3360420" cy="378142"/>
          </a:xfrm>
        </p:spPr>
        <p:txBody>
          <a:bodyPr/>
          <a:lstStyle>
            <a:lvl1pPr marL="0" indent="0">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1" name="Text Placeholder 3">
            <a:extLst>
              <a:ext uri="{FF2B5EF4-FFF2-40B4-BE49-F238E27FC236}">
                <a16:creationId xmlns:a16="http://schemas.microsoft.com/office/drawing/2014/main" id="{9CB9D36D-DB58-4123-986F-4B86ED96AC8F}"/>
              </a:ext>
            </a:extLst>
          </p:cNvPr>
          <p:cNvSpPr>
            <a:spLocks noGrp="1"/>
          </p:cNvSpPr>
          <p:nvPr>
            <p:ph type="body" sz="half" idx="15"/>
          </p:nvPr>
        </p:nvSpPr>
        <p:spPr>
          <a:xfrm>
            <a:off x="6603273" y="1837110"/>
            <a:ext cx="3360420" cy="378142"/>
          </a:xfr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2" name="Text Placeholder 3">
            <a:extLst>
              <a:ext uri="{FF2B5EF4-FFF2-40B4-BE49-F238E27FC236}">
                <a16:creationId xmlns:a16="http://schemas.microsoft.com/office/drawing/2014/main" id="{58F93E0F-3750-4AD7-8883-BA97E83E7719}"/>
              </a:ext>
            </a:extLst>
          </p:cNvPr>
          <p:cNvSpPr>
            <a:spLocks noGrp="1"/>
          </p:cNvSpPr>
          <p:nvPr>
            <p:ph type="body" sz="half" idx="16"/>
          </p:nvPr>
        </p:nvSpPr>
        <p:spPr>
          <a:xfrm>
            <a:off x="2404654" y="1414867"/>
            <a:ext cx="3360420" cy="378142"/>
          </a:xfrm>
        </p:spPr>
        <p:txBody>
          <a:bodyPr/>
          <a:lstStyle>
            <a:lvl1pPr marL="0" indent="0">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3" name="Text Placeholder 3">
            <a:extLst>
              <a:ext uri="{FF2B5EF4-FFF2-40B4-BE49-F238E27FC236}">
                <a16:creationId xmlns:a16="http://schemas.microsoft.com/office/drawing/2014/main" id="{58F409DB-21BD-4294-B757-1A695C16D962}"/>
              </a:ext>
            </a:extLst>
          </p:cNvPr>
          <p:cNvSpPr>
            <a:spLocks noGrp="1"/>
          </p:cNvSpPr>
          <p:nvPr>
            <p:ph type="body" sz="half" idx="17"/>
          </p:nvPr>
        </p:nvSpPr>
        <p:spPr>
          <a:xfrm>
            <a:off x="2404654" y="1837777"/>
            <a:ext cx="3360420" cy="378142"/>
          </a:xfr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4" name="Text Placeholder 3">
            <a:extLst>
              <a:ext uri="{FF2B5EF4-FFF2-40B4-BE49-F238E27FC236}">
                <a16:creationId xmlns:a16="http://schemas.microsoft.com/office/drawing/2014/main" id="{721D6741-21B7-45D1-9F54-E4D394467B79}"/>
              </a:ext>
            </a:extLst>
          </p:cNvPr>
          <p:cNvSpPr>
            <a:spLocks noGrp="1"/>
          </p:cNvSpPr>
          <p:nvPr>
            <p:ph type="body" sz="half" idx="18"/>
          </p:nvPr>
        </p:nvSpPr>
        <p:spPr>
          <a:xfrm>
            <a:off x="2404654" y="2626065"/>
            <a:ext cx="3360420" cy="378142"/>
          </a:xfrm>
        </p:spPr>
        <p:txBody>
          <a:bodyPr/>
          <a:lstStyle>
            <a:lvl1pPr marL="0" indent="0">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5" name="Text Placeholder 3">
            <a:extLst>
              <a:ext uri="{FF2B5EF4-FFF2-40B4-BE49-F238E27FC236}">
                <a16:creationId xmlns:a16="http://schemas.microsoft.com/office/drawing/2014/main" id="{47D37563-D381-49F0-BB98-85069EA3755A}"/>
              </a:ext>
            </a:extLst>
          </p:cNvPr>
          <p:cNvSpPr>
            <a:spLocks noGrp="1"/>
          </p:cNvSpPr>
          <p:nvPr>
            <p:ph type="body" sz="half" idx="19"/>
          </p:nvPr>
        </p:nvSpPr>
        <p:spPr>
          <a:xfrm>
            <a:off x="2404654" y="3048975"/>
            <a:ext cx="3360420" cy="378142"/>
          </a:xfr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6" name="Text Placeholder 3">
            <a:extLst>
              <a:ext uri="{FF2B5EF4-FFF2-40B4-BE49-F238E27FC236}">
                <a16:creationId xmlns:a16="http://schemas.microsoft.com/office/drawing/2014/main" id="{0AD4D1C2-52FC-4AB7-9239-76392CB02068}"/>
              </a:ext>
            </a:extLst>
          </p:cNvPr>
          <p:cNvSpPr>
            <a:spLocks noGrp="1"/>
          </p:cNvSpPr>
          <p:nvPr>
            <p:ph type="body" sz="half" idx="20"/>
          </p:nvPr>
        </p:nvSpPr>
        <p:spPr>
          <a:xfrm>
            <a:off x="2404654" y="3872030"/>
            <a:ext cx="3360420" cy="378142"/>
          </a:xfrm>
        </p:spPr>
        <p:txBody>
          <a:bodyPr/>
          <a:lstStyle>
            <a:lvl1pPr marL="0" indent="0">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7" name="Text Placeholder 3">
            <a:extLst>
              <a:ext uri="{FF2B5EF4-FFF2-40B4-BE49-F238E27FC236}">
                <a16:creationId xmlns:a16="http://schemas.microsoft.com/office/drawing/2014/main" id="{AD9A60F7-F8B8-4195-AFD3-3BEA04ED8892}"/>
              </a:ext>
            </a:extLst>
          </p:cNvPr>
          <p:cNvSpPr>
            <a:spLocks noGrp="1"/>
          </p:cNvSpPr>
          <p:nvPr>
            <p:ph type="body" sz="half" idx="21"/>
          </p:nvPr>
        </p:nvSpPr>
        <p:spPr>
          <a:xfrm>
            <a:off x="2404654" y="4294940"/>
            <a:ext cx="3360420" cy="378142"/>
          </a:xfr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8" name="Text Placeholder 3">
            <a:extLst>
              <a:ext uri="{FF2B5EF4-FFF2-40B4-BE49-F238E27FC236}">
                <a16:creationId xmlns:a16="http://schemas.microsoft.com/office/drawing/2014/main" id="{21C6E933-01D1-432A-B017-AFF1E007AABA}"/>
              </a:ext>
            </a:extLst>
          </p:cNvPr>
          <p:cNvSpPr>
            <a:spLocks noGrp="1"/>
          </p:cNvSpPr>
          <p:nvPr>
            <p:ph type="body" sz="half" idx="22"/>
          </p:nvPr>
        </p:nvSpPr>
        <p:spPr>
          <a:xfrm>
            <a:off x="2404654" y="5111772"/>
            <a:ext cx="3360420" cy="378142"/>
          </a:xfrm>
        </p:spPr>
        <p:txBody>
          <a:bodyPr/>
          <a:lstStyle>
            <a:lvl1pPr marL="0" indent="0">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9" name="Text Placeholder 3">
            <a:extLst>
              <a:ext uri="{FF2B5EF4-FFF2-40B4-BE49-F238E27FC236}">
                <a16:creationId xmlns:a16="http://schemas.microsoft.com/office/drawing/2014/main" id="{F87EA1DE-22E1-47BA-8F07-4FB376FA6466}"/>
              </a:ext>
            </a:extLst>
          </p:cNvPr>
          <p:cNvSpPr>
            <a:spLocks noGrp="1"/>
          </p:cNvSpPr>
          <p:nvPr>
            <p:ph type="body" sz="half" idx="23"/>
          </p:nvPr>
        </p:nvSpPr>
        <p:spPr>
          <a:xfrm>
            <a:off x="2404654" y="5534682"/>
            <a:ext cx="3360420" cy="378142"/>
          </a:xfr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0" name="Text Placeholder 3">
            <a:extLst>
              <a:ext uri="{FF2B5EF4-FFF2-40B4-BE49-F238E27FC236}">
                <a16:creationId xmlns:a16="http://schemas.microsoft.com/office/drawing/2014/main" id="{F9CCB545-052F-4122-91BF-988A98183A82}"/>
              </a:ext>
            </a:extLst>
          </p:cNvPr>
          <p:cNvSpPr>
            <a:spLocks noGrp="1"/>
          </p:cNvSpPr>
          <p:nvPr>
            <p:ph type="body" sz="half" idx="24"/>
          </p:nvPr>
        </p:nvSpPr>
        <p:spPr>
          <a:xfrm>
            <a:off x="6603273" y="2626827"/>
            <a:ext cx="3360420" cy="378142"/>
          </a:xfrm>
        </p:spPr>
        <p:txBody>
          <a:bodyPr/>
          <a:lstStyle>
            <a:lvl1pPr marL="0" indent="0">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1" name="Text Placeholder 3">
            <a:extLst>
              <a:ext uri="{FF2B5EF4-FFF2-40B4-BE49-F238E27FC236}">
                <a16:creationId xmlns:a16="http://schemas.microsoft.com/office/drawing/2014/main" id="{F95EE3C9-3BA1-4141-A31E-E974C2BAA34D}"/>
              </a:ext>
            </a:extLst>
          </p:cNvPr>
          <p:cNvSpPr>
            <a:spLocks noGrp="1"/>
          </p:cNvSpPr>
          <p:nvPr>
            <p:ph type="body" sz="half" idx="25"/>
          </p:nvPr>
        </p:nvSpPr>
        <p:spPr>
          <a:xfrm>
            <a:off x="6603273" y="3049737"/>
            <a:ext cx="3360420" cy="378142"/>
          </a:xfr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2" name="Text Placeholder 3">
            <a:extLst>
              <a:ext uri="{FF2B5EF4-FFF2-40B4-BE49-F238E27FC236}">
                <a16:creationId xmlns:a16="http://schemas.microsoft.com/office/drawing/2014/main" id="{86BE3BC4-142A-42CD-BDF1-5DD67E3A2EB1}"/>
              </a:ext>
            </a:extLst>
          </p:cNvPr>
          <p:cNvSpPr>
            <a:spLocks noGrp="1"/>
          </p:cNvSpPr>
          <p:nvPr>
            <p:ph type="body" sz="half" idx="26"/>
          </p:nvPr>
        </p:nvSpPr>
        <p:spPr>
          <a:xfrm>
            <a:off x="6603273" y="3872792"/>
            <a:ext cx="3360420" cy="378142"/>
          </a:xfrm>
        </p:spPr>
        <p:txBody>
          <a:bodyPr/>
          <a:lstStyle>
            <a:lvl1pPr marL="0" indent="0">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3" name="Text Placeholder 3">
            <a:extLst>
              <a:ext uri="{FF2B5EF4-FFF2-40B4-BE49-F238E27FC236}">
                <a16:creationId xmlns:a16="http://schemas.microsoft.com/office/drawing/2014/main" id="{7803B8F2-7622-4D6C-B0CA-D865FEDECF3A}"/>
              </a:ext>
            </a:extLst>
          </p:cNvPr>
          <p:cNvSpPr>
            <a:spLocks noGrp="1"/>
          </p:cNvSpPr>
          <p:nvPr>
            <p:ph type="body" sz="half" idx="27"/>
          </p:nvPr>
        </p:nvSpPr>
        <p:spPr>
          <a:xfrm>
            <a:off x="6603273" y="4295702"/>
            <a:ext cx="3360420" cy="378142"/>
          </a:xfr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4" name="Text Placeholder 3">
            <a:extLst>
              <a:ext uri="{FF2B5EF4-FFF2-40B4-BE49-F238E27FC236}">
                <a16:creationId xmlns:a16="http://schemas.microsoft.com/office/drawing/2014/main" id="{1046B2F5-0E71-48B0-B018-B6621F6E2861}"/>
              </a:ext>
            </a:extLst>
          </p:cNvPr>
          <p:cNvSpPr>
            <a:spLocks noGrp="1"/>
          </p:cNvSpPr>
          <p:nvPr>
            <p:ph type="body" sz="half" idx="28"/>
          </p:nvPr>
        </p:nvSpPr>
        <p:spPr>
          <a:xfrm>
            <a:off x="6603273" y="5112534"/>
            <a:ext cx="3360420" cy="378142"/>
          </a:xfrm>
        </p:spPr>
        <p:txBody>
          <a:bodyPr/>
          <a:lstStyle>
            <a:lvl1pPr marL="0" indent="0">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5" name="Text Placeholder 3">
            <a:extLst>
              <a:ext uri="{FF2B5EF4-FFF2-40B4-BE49-F238E27FC236}">
                <a16:creationId xmlns:a16="http://schemas.microsoft.com/office/drawing/2014/main" id="{50261437-0850-4988-BBB5-B7460C7D040B}"/>
              </a:ext>
            </a:extLst>
          </p:cNvPr>
          <p:cNvSpPr>
            <a:spLocks noGrp="1"/>
          </p:cNvSpPr>
          <p:nvPr>
            <p:ph type="body" sz="half" idx="29"/>
          </p:nvPr>
        </p:nvSpPr>
        <p:spPr>
          <a:xfrm>
            <a:off x="6603273" y="5535444"/>
            <a:ext cx="3360420" cy="378142"/>
          </a:xfr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6" name="Text Placeholder 3">
            <a:extLst>
              <a:ext uri="{FF2B5EF4-FFF2-40B4-BE49-F238E27FC236}">
                <a16:creationId xmlns:a16="http://schemas.microsoft.com/office/drawing/2014/main" id="{F48C96DF-3451-481F-9547-79159B7B524B}"/>
              </a:ext>
            </a:extLst>
          </p:cNvPr>
          <p:cNvSpPr>
            <a:spLocks noGrp="1"/>
          </p:cNvSpPr>
          <p:nvPr>
            <p:ph type="body" sz="half" idx="30" hasCustomPrompt="1"/>
          </p:nvPr>
        </p:nvSpPr>
        <p:spPr>
          <a:xfrm>
            <a:off x="1939834" y="1425203"/>
            <a:ext cx="434340" cy="378142"/>
          </a:xfrm>
        </p:spPr>
        <p:style>
          <a:lnRef idx="2">
            <a:schemeClr val="accent1"/>
          </a:lnRef>
          <a:fillRef idx="1">
            <a:schemeClr val="lt1"/>
          </a:fillRef>
          <a:effectRef idx="0">
            <a:schemeClr val="accent1"/>
          </a:effectRef>
          <a:fontRef idx="none"/>
        </p:style>
        <p:txBody>
          <a:bodyPr anchor="ctr"/>
          <a:lstStyle>
            <a:lvl1pPr marL="0" indent="0" algn="ctr">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t>
            </a:r>
          </a:p>
        </p:txBody>
      </p:sp>
      <p:sp>
        <p:nvSpPr>
          <p:cNvPr id="57" name="Text Placeholder 3">
            <a:extLst>
              <a:ext uri="{FF2B5EF4-FFF2-40B4-BE49-F238E27FC236}">
                <a16:creationId xmlns:a16="http://schemas.microsoft.com/office/drawing/2014/main" id="{7011F83F-E9BF-47CB-B646-7260D5332023}"/>
              </a:ext>
            </a:extLst>
          </p:cNvPr>
          <p:cNvSpPr>
            <a:spLocks noGrp="1"/>
          </p:cNvSpPr>
          <p:nvPr>
            <p:ph type="body" sz="half" idx="31" hasCustomPrompt="1"/>
          </p:nvPr>
        </p:nvSpPr>
        <p:spPr>
          <a:xfrm>
            <a:off x="1939834" y="2626065"/>
            <a:ext cx="434340" cy="378142"/>
          </a:xfrm>
        </p:spPr>
        <p:style>
          <a:lnRef idx="2">
            <a:schemeClr val="accent1"/>
          </a:lnRef>
          <a:fillRef idx="1">
            <a:schemeClr val="lt1"/>
          </a:fillRef>
          <a:effectRef idx="0">
            <a:schemeClr val="accent1"/>
          </a:effectRef>
          <a:fontRef idx="none"/>
        </p:style>
        <p:txBody>
          <a:bodyPr anchor="ctr"/>
          <a:lstStyle>
            <a:lvl1pPr marL="0" indent="0" algn="ctr">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t>
            </a:r>
          </a:p>
        </p:txBody>
      </p:sp>
      <p:sp>
        <p:nvSpPr>
          <p:cNvPr id="58" name="Text Placeholder 3">
            <a:extLst>
              <a:ext uri="{FF2B5EF4-FFF2-40B4-BE49-F238E27FC236}">
                <a16:creationId xmlns:a16="http://schemas.microsoft.com/office/drawing/2014/main" id="{C303B0AD-AB69-458F-B5D7-2C38ADF63B14}"/>
              </a:ext>
            </a:extLst>
          </p:cNvPr>
          <p:cNvSpPr>
            <a:spLocks noGrp="1"/>
          </p:cNvSpPr>
          <p:nvPr>
            <p:ph type="body" sz="half" idx="32" hasCustomPrompt="1"/>
          </p:nvPr>
        </p:nvSpPr>
        <p:spPr>
          <a:xfrm>
            <a:off x="1939834" y="3872030"/>
            <a:ext cx="434340" cy="378142"/>
          </a:xfrm>
        </p:spPr>
        <p:style>
          <a:lnRef idx="2">
            <a:schemeClr val="accent1"/>
          </a:lnRef>
          <a:fillRef idx="1">
            <a:schemeClr val="lt1"/>
          </a:fillRef>
          <a:effectRef idx="0">
            <a:schemeClr val="accent1"/>
          </a:effectRef>
          <a:fontRef idx="none"/>
        </p:style>
        <p:txBody>
          <a:bodyPr anchor="ctr"/>
          <a:lstStyle>
            <a:lvl1pPr marL="0" indent="0" algn="ctr">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t>
            </a:r>
          </a:p>
        </p:txBody>
      </p:sp>
      <p:sp>
        <p:nvSpPr>
          <p:cNvPr id="59" name="Text Placeholder 3">
            <a:extLst>
              <a:ext uri="{FF2B5EF4-FFF2-40B4-BE49-F238E27FC236}">
                <a16:creationId xmlns:a16="http://schemas.microsoft.com/office/drawing/2014/main" id="{5FC2A2F7-3882-4140-A614-0DAFCE64F93C}"/>
              </a:ext>
            </a:extLst>
          </p:cNvPr>
          <p:cNvSpPr>
            <a:spLocks noGrp="1"/>
          </p:cNvSpPr>
          <p:nvPr>
            <p:ph type="body" sz="half" idx="33" hasCustomPrompt="1"/>
          </p:nvPr>
        </p:nvSpPr>
        <p:spPr>
          <a:xfrm>
            <a:off x="1939834" y="5112534"/>
            <a:ext cx="434340" cy="378142"/>
          </a:xfrm>
        </p:spPr>
        <p:style>
          <a:lnRef idx="2">
            <a:schemeClr val="accent1"/>
          </a:lnRef>
          <a:fillRef idx="1">
            <a:schemeClr val="lt1"/>
          </a:fillRef>
          <a:effectRef idx="0">
            <a:schemeClr val="accent1"/>
          </a:effectRef>
          <a:fontRef idx="none"/>
        </p:style>
        <p:txBody>
          <a:bodyPr anchor="ctr"/>
          <a:lstStyle>
            <a:lvl1pPr marL="0" indent="0" algn="ctr">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t>
            </a:r>
          </a:p>
        </p:txBody>
      </p:sp>
      <p:sp>
        <p:nvSpPr>
          <p:cNvPr id="60" name="Text Placeholder 3">
            <a:extLst>
              <a:ext uri="{FF2B5EF4-FFF2-40B4-BE49-F238E27FC236}">
                <a16:creationId xmlns:a16="http://schemas.microsoft.com/office/drawing/2014/main" id="{EFFAC756-40F5-400D-8BEF-78A6B5F20E5B}"/>
              </a:ext>
            </a:extLst>
          </p:cNvPr>
          <p:cNvSpPr>
            <a:spLocks noGrp="1"/>
          </p:cNvSpPr>
          <p:nvPr>
            <p:ph type="body" sz="half" idx="34" hasCustomPrompt="1"/>
          </p:nvPr>
        </p:nvSpPr>
        <p:spPr>
          <a:xfrm>
            <a:off x="6150645" y="1425203"/>
            <a:ext cx="434340" cy="378142"/>
          </a:xfrm>
        </p:spPr>
        <p:style>
          <a:lnRef idx="2">
            <a:schemeClr val="accent1"/>
          </a:lnRef>
          <a:fillRef idx="1">
            <a:schemeClr val="lt1"/>
          </a:fillRef>
          <a:effectRef idx="0">
            <a:schemeClr val="accent1"/>
          </a:effectRef>
          <a:fontRef idx="none"/>
        </p:style>
        <p:txBody>
          <a:bodyPr anchor="ctr"/>
          <a:lstStyle>
            <a:lvl1pPr marL="0" indent="0" algn="ctr">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t>
            </a:r>
          </a:p>
        </p:txBody>
      </p:sp>
      <p:sp>
        <p:nvSpPr>
          <p:cNvPr id="61" name="Text Placeholder 3">
            <a:extLst>
              <a:ext uri="{FF2B5EF4-FFF2-40B4-BE49-F238E27FC236}">
                <a16:creationId xmlns:a16="http://schemas.microsoft.com/office/drawing/2014/main" id="{02D1DBF7-3EE7-4C9A-8CE0-BB8749D2DBA6}"/>
              </a:ext>
            </a:extLst>
          </p:cNvPr>
          <p:cNvSpPr>
            <a:spLocks noGrp="1"/>
          </p:cNvSpPr>
          <p:nvPr>
            <p:ph type="body" sz="half" idx="35" hasCustomPrompt="1"/>
          </p:nvPr>
        </p:nvSpPr>
        <p:spPr>
          <a:xfrm>
            <a:off x="6150645" y="2626065"/>
            <a:ext cx="434340" cy="378142"/>
          </a:xfrm>
        </p:spPr>
        <p:style>
          <a:lnRef idx="2">
            <a:schemeClr val="accent1"/>
          </a:lnRef>
          <a:fillRef idx="1">
            <a:schemeClr val="lt1"/>
          </a:fillRef>
          <a:effectRef idx="0">
            <a:schemeClr val="accent1"/>
          </a:effectRef>
          <a:fontRef idx="none"/>
        </p:style>
        <p:txBody>
          <a:bodyPr anchor="ctr"/>
          <a:lstStyle>
            <a:lvl1pPr marL="0" indent="0" algn="ctr">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t>
            </a:r>
          </a:p>
        </p:txBody>
      </p:sp>
      <p:sp>
        <p:nvSpPr>
          <p:cNvPr id="62" name="Text Placeholder 3">
            <a:extLst>
              <a:ext uri="{FF2B5EF4-FFF2-40B4-BE49-F238E27FC236}">
                <a16:creationId xmlns:a16="http://schemas.microsoft.com/office/drawing/2014/main" id="{BDDB73F7-86CB-48CE-8A7F-83AB72910C50}"/>
              </a:ext>
            </a:extLst>
          </p:cNvPr>
          <p:cNvSpPr>
            <a:spLocks noGrp="1"/>
          </p:cNvSpPr>
          <p:nvPr>
            <p:ph type="body" sz="half" idx="36" hasCustomPrompt="1"/>
          </p:nvPr>
        </p:nvSpPr>
        <p:spPr>
          <a:xfrm>
            <a:off x="6150645" y="3872030"/>
            <a:ext cx="434340" cy="378142"/>
          </a:xfrm>
        </p:spPr>
        <p:style>
          <a:lnRef idx="2">
            <a:schemeClr val="accent1"/>
          </a:lnRef>
          <a:fillRef idx="1">
            <a:schemeClr val="lt1"/>
          </a:fillRef>
          <a:effectRef idx="0">
            <a:schemeClr val="accent1"/>
          </a:effectRef>
          <a:fontRef idx="none"/>
        </p:style>
        <p:txBody>
          <a:bodyPr anchor="ctr"/>
          <a:lstStyle>
            <a:lvl1pPr marL="0" indent="0" algn="ctr">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t>
            </a:r>
          </a:p>
        </p:txBody>
      </p:sp>
      <p:sp>
        <p:nvSpPr>
          <p:cNvPr id="63" name="Text Placeholder 3">
            <a:extLst>
              <a:ext uri="{FF2B5EF4-FFF2-40B4-BE49-F238E27FC236}">
                <a16:creationId xmlns:a16="http://schemas.microsoft.com/office/drawing/2014/main" id="{03605BD8-DEE4-457D-910B-6DAD7DFCA1C9}"/>
              </a:ext>
            </a:extLst>
          </p:cNvPr>
          <p:cNvSpPr>
            <a:spLocks noGrp="1"/>
          </p:cNvSpPr>
          <p:nvPr>
            <p:ph type="body" sz="half" idx="37" hasCustomPrompt="1"/>
          </p:nvPr>
        </p:nvSpPr>
        <p:spPr>
          <a:xfrm>
            <a:off x="6150645" y="5112534"/>
            <a:ext cx="434340" cy="378142"/>
          </a:xfrm>
        </p:spPr>
        <p:style>
          <a:lnRef idx="2">
            <a:schemeClr val="accent1"/>
          </a:lnRef>
          <a:fillRef idx="1">
            <a:schemeClr val="lt1"/>
          </a:fillRef>
          <a:effectRef idx="0">
            <a:schemeClr val="accent1"/>
          </a:effectRef>
          <a:fontRef idx="none"/>
        </p:style>
        <p:txBody>
          <a:bodyPr anchor="ctr"/>
          <a:lstStyle>
            <a:lvl1pPr marL="0" indent="0" algn="ctr">
              <a:buNone/>
              <a:defRPr sz="16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t>
            </a:r>
          </a:p>
        </p:txBody>
      </p:sp>
    </p:spTree>
    <p:extLst>
      <p:ext uri="{BB962C8B-B14F-4D97-AF65-F5344CB8AC3E}">
        <p14:creationId xmlns:p14="http://schemas.microsoft.com/office/powerpoint/2010/main" val="34738828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v1_Content with Caption - Red">
    <p:spTree>
      <p:nvGrpSpPr>
        <p:cNvPr id="1" name=""/>
        <p:cNvGrpSpPr/>
        <p:nvPr/>
      </p:nvGrpSpPr>
      <p:grpSpPr>
        <a:xfrm>
          <a:off x="0" y="0"/>
          <a:ext cx="0" cy="0"/>
          <a:chOff x="0" y="0"/>
          <a:chExt cx="0" cy="0"/>
        </a:xfrm>
      </p:grpSpPr>
      <p:sp>
        <p:nvSpPr>
          <p:cNvPr id="8" name="Rectangle 7"/>
          <p:cNvSpPr/>
          <p:nvPr userDrawn="1"/>
        </p:nvSpPr>
        <p:spPr>
          <a:xfrm>
            <a:off x="4766733" y="0"/>
            <a:ext cx="7425267" cy="6858000"/>
          </a:xfrm>
          <a:prstGeom prst="rect">
            <a:avLst/>
          </a:prstGeom>
          <a:solidFill>
            <a:srgbClr val="0C3759"/>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 name="Title 1"/>
          <p:cNvSpPr>
            <a:spLocks noGrp="1"/>
          </p:cNvSpPr>
          <p:nvPr>
            <p:ph type="title"/>
          </p:nvPr>
        </p:nvSpPr>
        <p:spPr>
          <a:xfrm>
            <a:off x="609602" y="685804"/>
            <a:ext cx="4011084" cy="800099"/>
          </a:xfrm>
        </p:spPr>
        <p:txBody>
          <a:bodyPr anchor="t"/>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907280" y="685801"/>
            <a:ext cx="6675120" cy="5130800"/>
          </a:xfrm>
        </p:spPr>
        <p:txBody>
          <a:bodyPr/>
          <a:lstStyle>
            <a:lvl1pPr>
              <a:buClr>
                <a:schemeClr val="accent5"/>
              </a:buClr>
              <a:defRPr sz="2200">
                <a:solidFill>
                  <a:schemeClr val="bg1"/>
                </a:solidFill>
              </a:defRPr>
            </a:lvl1pPr>
            <a:lvl2pPr>
              <a:buClr>
                <a:schemeClr val="accent5"/>
              </a:buClr>
              <a:defRPr sz="2000">
                <a:solidFill>
                  <a:schemeClr val="bg1"/>
                </a:solidFill>
              </a:defRPr>
            </a:lvl2pPr>
            <a:lvl3pPr>
              <a:buClr>
                <a:schemeClr val="accent5"/>
              </a:buClr>
              <a:defRPr sz="2000">
                <a:solidFill>
                  <a:schemeClr val="bg1"/>
                </a:solidFill>
              </a:defRPr>
            </a:lvl3pPr>
            <a:lvl4pPr>
              <a:buClr>
                <a:schemeClr val="accent5"/>
              </a:buClr>
              <a:defRPr sz="2000">
                <a:solidFill>
                  <a:schemeClr val="bg1"/>
                </a:solidFill>
              </a:defRPr>
            </a:lvl4pPr>
            <a:lvl5pPr>
              <a:buClr>
                <a:schemeClr val="accent5"/>
              </a:buClr>
              <a:defRPr sz="2000">
                <a:solidFill>
                  <a:schemeClr val="bg1"/>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1595438"/>
            <a:ext cx="4011084" cy="42211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Slide Number Placeholder 5"/>
          <p:cNvSpPr>
            <a:spLocks noGrp="1"/>
          </p:cNvSpPr>
          <p:nvPr>
            <p:ph type="sldNum" sz="quarter" idx="14"/>
          </p:nvPr>
        </p:nvSpPr>
        <p:spPr>
          <a:xfrm>
            <a:off x="4673600" y="6486782"/>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chemeClr val="bg1"/>
                </a:solidFill>
              </a:defRPr>
            </a:lvl1pPr>
          </a:lstStyle>
          <a:p>
            <a:pPr marL="0" marR="0" lvl="0" indent="0" algn="ctr" defTabSz="457200" rtl="0" eaLnBrk="1" fontAlgn="base" latinLnBrk="0" hangingPunct="1">
              <a:lnSpc>
                <a:spcPct val="100000"/>
              </a:lnSpc>
              <a:spcBef>
                <a:spcPct val="0"/>
              </a:spcBef>
              <a:spcAft>
                <a:spcPct val="0"/>
              </a:spcAft>
              <a:buClrTx/>
              <a:buSzTx/>
              <a:buFontTx/>
              <a:buNone/>
              <a:tabLst/>
              <a:defRPr/>
            </a:pPr>
            <a:fld id="{4C1BDD17-827B-4C89-849C-876843A7E761}" type="slidenum">
              <a:rPr kumimoji="0" lang="en-US" altLang="en-US" sz="1200" b="0" i="0" u="none" strike="noStrike" kern="1200" cap="none" spc="0" normalizeH="0" baseline="0" noProof="0" smtClean="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064814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v2_Content with Caption - Red">
    <p:spTree>
      <p:nvGrpSpPr>
        <p:cNvPr id="1" name=""/>
        <p:cNvGrpSpPr/>
        <p:nvPr/>
      </p:nvGrpSpPr>
      <p:grpSpPr>
        <a:xfrm>
          <a:off x="0" y="0"/>
          <a:ext cx="0" cy="0"/>
          <a:chOff x="0" y="0"/>
          <a:chExt cx="0" cy="0"/>
        </a:xfrm>
      </p:grpSpPr>
      <p:sp>
        <p:nvSpPr>
          <p:cNvPr id="9" name="Rectangle 1">
            <a:extLst>
              <a:ext uri="{FF2B5EF4-FFF2-40B4-BE49-F238E27FC236}">
                <a16:creationId xmlns:a16="http://schemas.microsoft.com/office/drawing/2014/main" id="{D21923D9-672A-4B1F-B1F1-465C10EFC58A}"/>
              </a:ext>
            </a:extLst>
          </p:cNvPr>
          <p:cNvSpPr/>
          <p:nvPr userDrawn="1"/>
        </p:nvSpPr>
        <p:spPr>
          <a:xfrm flipH="1">
            <a:off x="2952750" y="-9521"/>
            <a:ext cx="9264650" cy="6874214"/>
          </a:xfrm>
          <a:custGeom>
            <a:avLst/>
            <a:gdLst>
              <a:gd name="connsiteX0" fmla="*/ 0 w 5937504"/>
              <a:gd name="connsiteY0" fmla="*/ 0 h 6335332"/>
              <a:gd name="connsiteX1" fmla="*/ 5937504 w 5937504"/>
              <a:gd name="connsiteY1" fmla="*/ 0 h 6335332"/>
              <a:gd name="connsiteX2" fmla="*/ 5937504 w 5937504"/>
              <a:gd name="connsiteY2" fmla="*/ 6335332 h 6335332"/>
              <a:gd name="connsiteX3" fmla="*/ 0 w 5937504"/>
              <a:gd name="connsiteY3" fmla="*/ 6335332 h 6335332"/>
              <a:gd name="connsiteX4" fmla="*/ 0 w 5937504"/>
              <a:gd name="connsiteY4" fmla="*/ 0 h 6335332"/>
              <a:gd name="connsiteX0" fmla="*/ 0 w 5937504"/>
              <a:gd name="connsiteY0" fmla="*/ 0 h 6335332"/>
              <a:gd name="connsiteX1" fmla="*/ 3499104 w 5937504"/>
              <a:gd name="connsiteY1" fmla="*/ 0 h 6335332"/>
              <a:gd name="connsiteX2" fmla="*/ 5937504 w 5937504"/>
              <a:gd name="connsiteY2" fmla="*/ 6335332 h 6335332"/>
              <a:gd name="connsiteX3" fmla="*/ 0 w 5937504"/>
              <a:gd name="connsiteY3" fmla="*/ 6335332 h 6335332"/>
              <a:gd name="connsiteX4" fmla="*/ 0 w 5937504"/>
              <a:gd name="connsiteY4" fmla="*/ 0 h 6335332"/>
              <a:gd name="connsiteX0" fmla="*/ 1652016 w 7589520"/>
              <a:gd name="connsiteY0" fmla="*/ 0 h 6335332"/>
              <a:gd name="connsiteX1" fmla="*/ 5151120 w 7589520"/>
              <a:gd name="connsiteY1" fmla="*/ 0 h 6335332"/>
              <a:gd name="connsiteX2" fmla="*/ 7589520 w 7589520"/>
              <a:gd name="connsiteY2" fmla="*/ 6335332 h 6335332"/>
              <a:gd name="connsiteX3" fmla="*/ 0 w 7589520"/>
              <a:gd name="connsiteY3" fmla="*/ 6329236 h 6335332"/>
              <a:gd name="connsiteX4" fmla="*/ 1652016 w 7589520"/>
              <a:gd name="connsiteY4" fmla="*/ 0 h 6335332"/>
              <a:gd name="connsiteX0" fmla="*/ 6096 w 7589520"/>
              <a:gd name="connsiteY0" fmla="*/ 0 h 6335332"/>
              <a:gd name="connsiteX1" fmla="*/ 5151120 w 7589520"/>
              <a:gd name="connsiteY1" fmla="*/ 0 h 6335332"/>
              <a:gd name="connsiteX2" fmla="*/ 7589520 w 7589520"/>
              <a:gd name="connsiteY2" fmla="*/ 6335332 h 6335332"/>
              <a:gd name="connsiteX3" fmla="*/ 0 w 7589520"/>
              <a:gd name="connsiteY3" fmla="*/ 6329236 h 6335332"/>
              <a:gd name="connsiteX4" fmla="*/ 6096 w 7589520"/>
              <a:gd name="connsiteY4" fmla="*/ 0 h 6335332"/>
              <a:gd name="connsiteX0" fmla="*/ 780860 w 7589520"/>
              <a:gd name="connsiteY0" fmla="*/ 0 h 6335332"/>
              <a:gd name="connsiteX1" fmla="*/ 5151120 w 7589520"/>
              <a:gd name="connsiteY1" fmla="*/ 0 h 6335332"/>
              <a:gd name="connsiteX2" fmla="*/ 7589520 w 7589520"/>
              <a:gd name="connsiteY2" fmla="*/ 6335332 h 6335332"/>
              <a:gd name="connsiteX3" fmla="*/ 0 w 7589520"/>
              <a:gd name="connsiteY3" fmla="*/ 6329236 h 6335332"/>
              <a:gd name="connsiteX4" fmla="*/ 780860 w 7589520"/>
              <a:gd name="connsiteY4" fmla="*/ 0 h 6335332"/>
              <a:gd name="connsiteX0" fmla="*/ 11367 w 6820027"/>
              <a:gd name="connsiteY0" fmla="*/ 0 h 6340890"/>
              <a:gd name="connsiteX1" fmla="*/ 4381627 w 6820027"/>
              <a:gd name="connsiteY1" fmla="*/ 0 h 6340890"/>
              <a:gd name="connsiteX2" fmla="*/ 6820027 w 6820027"/>
              <a:gd name="connsiteY2" fmla="*/ 6335332 h 6340890"/>
              <a:gd name="connsiteX3" fmla="*/ 0 w 6820027"/>
              <a:gd name="connsiteY3" fmla="*/ 6340890 h 6340890"/>
              <a:gd name="connsiteX4" fmla="*/ 11367 w 6820027"/>
              <a:gd name="connsiteY4" fmla="*/ 0 h 6340890"/>
              <a:gd name="connsiteX0" fmla="*/ 11367 w 6820027"/>
              <a:gd name="connsiteY0" fmla="*/ 0 h 6347075"/>
              <a:gd name="connsiteX1" fmla="*/ 4381627 w 6820027"/>
              <a:gd name="connsiteY1" fmla="*/ 0 h 6347075"/>
              <a:gd name="connsiteX2" fmla="*/ 6820027 w 6820027"/>
              <a:gd name="connsiteY2" fmla="*/ 6347075 h 6347075"/>
              <a:gd name="connsiteX3" fmla="*/ 0 w 6820027"/>
              <a:gd name="connsiteY3" fmla="*/ 6340890 h 6347075"/>
              <a:gd name="connsiteX4" fmla="*/ 11367 w 6820027"/>
              <a:gd name="connsiteY4" fmla="*/ 0 h 6347075"/>
              <a:gd name="connsiteX0" fmla="*/ 11367 w 6820027"/>
              <a:gd name="connsiteY0" fmla="*/ 8807 h 6355882"/>
              <a:gd name="connsiteX1" fmla="*/ 4669106 w 6820027"/>
              <a:gd name="connsiteY1" fmla="*/ 0 h 6355882"/>
              <a:gd name="connsiteX2" fmla="*/ 6820027 w 6820027"/>
              <a:gd name="connsiteY2" fmla="*/ 6355882 h 6355882"/>
              <a:gd name="connsiteX3" fmla="*/ 0 w 6820027"/>
              <a:gd name="connsiteY3" fmla="*/ 6349697 h 6355882"/>
              <a:gd name="connsiteX4" fmla="*/ 11367 w 6820027"/>
              <a:gd name="connsiteY4" fmla="*/ 8807 h 63558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20027" h="6355882">
                <a:moveTo>
                  <a:pt x="11367" y="8807"/>
                </a:moveTo>
                <a:lnTo>
                  <a:pt x="4669106" y="0"/>
                </a:lnTo>
                <a:lnTo>
                  <a:pt x="6820027" y="6355882"/>
                </a:lnTo>
                <a:lnTo>
                  <a:pt x="0" y="6349697"/>
                </a:lnTo>
                <a:lnTo>
                  <a:pt x="11367" y="8807"/>
                </a:lnTo>
                <a:close/>
              </a:path>
            </a:pathLst>
          </a:custGeom>
          <a:solidFill>
            <a:srgbClr val="0C37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 name="Title 1"/>
          <p:cNvSpPr>
            <a:spLocks noGrp="1"/>
          </p:cNvSpPr>
          <p:nvPr>
            <p:ph type="title"/>
          </p:nvPr>
        </p:nvSpPr>
        <p:spPr>
          <a:xfrm>
            <a:off x="609602" y="685804"/>
            <a:ext cx="4011084" cy="800099"/>
          </a:xfrm>
        </p:spPr>
        <p:txBody>
          <a:bodyPr anchor="t"/>
          <a:lstStyle>
            <a:lvl1pPr algn="l">
              <a:defRPr sz="2000" b="1">
                <a:solidFill>
                  <a:srgbClr val="0C3759"/>
                </a:solidFill>
              </a:defRPr>
            </a:lvl1pPr>
          </a:lstStyle>
          <a:p>
            <a:r>
              <a:rPr lang="en-US" dirty="0"/>
              <a:t>Click to edit Master title style</a:t>
            </a:r>
          </a:p>
        </p:txBody>
      </p:sp>
      <p:sp>
        <p:nvSpPr>
          <p:cNvPr id="3" name="Content Placeholder 2"/>
          <p:cNvSpPr>
            <a:spLocks noGrp="1"/>
          </p:cNvSpPr>
          <p:nvPr>
            <p:ph idx="1"/>
          </p:nvPr>
        </p:nvSpPr>
        <p:spPr>
          <a:xfrm>
            <a:off x="5740400" y="685801"/>
            <a:ext cx="5842000" cy="5130800"/>
          </a:xfrm>
        </p:spPr>
        <p:txBody>
          <a:bodyPr/>
          <a:lstStyle>
            <a:lvl1pPr>
              <a:buClr>
                <a:schemeClr val="accent5"/>
              </a:buClr>
              <a:defRPr sz="2200">
                <a:solidFill>
                  <a:schemeClr val="bg1"/>
                </a:solidFill>
              </a:defRPr>
            </a:lvl1pPr>
            <a:lvl2pPr>
              <a:buClr>
                <a:schemeClr val="accent5"/>
              </a:buClr>
              <a:defRPr sz="2000">
                <a:solidFill>
                  <a:schemeClr val="bg1"/>
                </a:solidFill>
              </a:defRPr>
            </a:lvl2pPr>
            <a:lvl3pPr>
              <a:buClr>
                <a:schemeClr val="accent5"/>
              </a:buClr>
              <a:defRPr sz="2000">
                <a:solidFill>
                  <a:schemeClr val="bg1"/>
                </a:solidFill>
              </a:defRPr>
            </a:lvl3pPr>
            <a:lvl4pPr>
              <a:buClr>
                <a:schemeClr val="accent5"/>
              </a:buClr>
              <a:defRPr sz="2000">
                <a:solidFill>
                  <a:schemeClr val="bg1"/>
                </a:solidFill>
              </a:defRPr>
            </a:lvl4pPr>
            <a:lvl5pPr>
              <a:buClr>
                <a:schemeClr val="accent5"/>
              </a:buClr>
              <a:defRPr sz="2000">
                <a:solidFill>
                  <a:schemeClr val="bg1"/>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1595438"/>
            <a:ext cx="4011084" cy="42211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Slide Number Placeholder 5"/>
          <p:cNvSpPr>
            <a:spLocks noGrp="1"/>
          </p:cNvSpPr>
          <p:nvPr>
            <p:ph type="sldNum" sz="quarter" idx="14"/>
          </p:nvPr>
        </p:nvSpPr>
        <p:spPr>
          <a:xfrm>
            <a:off x="4673600" y="6486782"/>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chemeClr val="bg1"/>
                </a:solidFill>
              </a:defRPr>
            </a:lvl1pPr>
          </a:lstStyle>
          <a:p>
            <a:pPr marL="0" marR="0" lvl="0" indent="0" algn="ctr" defTabSz="457200" rtl="0" eaLnBrk="1" fontAlgn="base" latinLnBrk="0" hangingPunct="1">
              <a:lnSpc>
                <a:spcPct val="100000"/>
              </a:lnSpc>
              <a:spcBef>
                <a:spcPct val="0"/>
              </a:spcBef>
              <a:spcAft>
                <a:spcPct val="0"/>
              </a:spcAft>
              <a:buClrTx/>
              <a:buSzTx/>
              <a:buFontTx/>
              <a:buNone/>
              <a:tabLst/>
              <a:defRPr/>
            </a:pPr>
            <a:fld id="{4C1BDD17-827B-4C89-849C-876843A7E761}" type="slidenum">
              <a:rPr kumimoji="0" lang="en-US" altLang="en-US" sz="1200" b="0" i="0" u="none" strike="noStrike" kern="1200" cap="none" spc="0" normalizeH="0" baseline="0" noProof="0" smtClean="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0337718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1_Section Header - Re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E7061DDA-A6DF-44EB-8C6C-00B51C7C5098}"/>
              </a:ext>
            </a:extLst>
          </p:cNvPr>
          <p:cNvSpPr/>
          <p:nvPr userDrawn="1"/>
        </p:nvSpPr>
        <p:spPr>
          <a:xfrm>
            <a:off x="-11579" y="-9526"/>
            <a:ext cx="12203579" cy="6867525"/>
          </a:xfrm>
          <a:prstGeom prst="rect">
            <a:avLst/>
          </a:prstGeom>
          <a:solidFill>
            <a:srgbClr val="0C375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4" name="Picture 12">
            <a:extLst>
              <a:ext uri="{FF2B5EF4-FFF2-40B4-BE49-F238E27FC236}">
                <a16:creationId xmlns:a16="http://schemas.microsoft.com/office/drawing/2014/main" id="{C1FCD02F-7A84-4060-98B8-A12B4CAE9E1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23449" b="1412"/>
          <a:stretch/>
        </p:blipFill>
        <p:spPr bwMode="auto">
          <a:xfrm>
            <a:off x="-7473" y="-11575"/>
            <a:ext cx="12189947" cy="6869575"/>
          </a:xfrm>
          <a:prstGeom prst="rect">
            <a:avLst/>
          </a:prstGeom>
          <a:noFill/>
          <a:ln>
            <a:noFill/>
          </a:ln>
        </p:spPr>
      </p:pic>
      <p:sp>
        <p:nvSpPr>
          <p:cNvPr id="12" name="Title 1">
            <a:extLst>
              <a:ext uri="{FF2B5EF4-FFF2-40B4-BE49-F238E27FC236}">
                <a16:creationId xmlns:a16="http://schemas.microsoft.com/office/drawing/2014/main" id="{B47F7841-9B94-4550-A3F4-81E3509DEAED}"/>
              </a:ext>
            </a:extLst>
          </p:cNvPr>
          <p:cNvSpPr>
            <a:spLocks noGrp="1"/>
          </p:cNvSpPr>
          <p:nvPr>
            <p:ph type="title"/>
          </p:nvPr>
        </p:nvSpPr>
        <p:spPr>
          <a:xfrm>
            <a:off x="935737" y="691446"/>
            <a:ext cx="10320526" cy="5418667"/>
          </a:xfrm>
        </p:spPr>
        <p:txBody>
          <a:bodyPr anchor="ctr"/>
          <a:lstStyle>
            <a:lvl1pPr algn="ctr">
              <a:defRPr sz="4000" b="1" cap="none"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8100294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v1_Section Header - Re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E7061DDA-A6DF-44EB-8C6C-00B51C7C5098}"/>
              </a:ext>
            </a:extLst>
          </p:cNvPr>
          <p:cNvSpPr/>
          <p:nvPr userDrawn="1"/>
        </p:nvSpPr>
        <p:spPr>
          <a:xfrm>
            <a:off x="-11579" y="-9526"/>
            <a:ext cx="12203579" cy="6867525"/>
          </a:xfrm>
          <a:prstGeom prst="rect">
            <a:avLst/>
          </a:prstGeom>
          <a:solidFill>
            <a:srgbClr val="0C375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B47F7841-9B94-4550-A3F4-81E3509DEAED}"/>
              </a:ext>
            </a:extLst>
          </p:cNvPr>
          <p:cNvSpPr>
            <a:spLocks noGrp="1"/>
          </p:cNvSpPr>
          <p:nvPr>
            <p:ph type="title"/>
          </p:nvPr>
        </p:nvSpPr>
        <p:spPr>
          <a:xfrm>
            <a:off x="935737" y="691446"/>
            <a:ext cx="10320526" cy="5418667"/>
          </a:xfrm>
        </p:spPr>
        <p:txBody>
          <a:bodyPr anchor="ctr"/>
          <a:lstStyle>
            <a:lvl1pPr algn="ctr">
              <a:defRPr sz="4000" b="1" cap="none"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697434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lain Slide">
    <p:spTree>
      <p:nvGrpSpPr>
        <p:cNvPr id="1" name=""/>
        <p:cNvGrpSpPr/>
        <p:nvPr/>
      </p:nvGrpSpPr>
      <p:grpSpPr>
        <a:xfrm>
          <a:off x="0" y="0"/>
          <a:ext cx="0" cy="0"/>
          <a:chOff x="0" y="0"/>
          <a:chExt cx="0" cy="0"/>
        </a:xfrm>
      </p:grpSpPr>
      <p:sp>
        <p:nvSpPr>
          <p:cNvPr id="8" name="Rectangle 9"/>
          <p:cNvSpPr/>
          <p:nvPr userDrawn="1"/>
        </p:nvSpPr>
        <p:spPr bwMode="auto">
          <a:xfrm rot="16200000">
            <a:off x="5200879" y="1272525"/>
            <a:ext cx="392228" cy="10793983"/>
          </a:xfrm>
          <a:custGeom>
            <a:avLst/>
            <a:gdLst>
              <a:gd name="connsiteX0" fmla="*/ 0 w 431451"/>
              <a:gd name="connsiteY0" fmla="*/ 0 h 7821167"/>
              <a:gd name="connsiteX1" fmla="*/ 431451 w 431451"/>
              <a:gd name="connsiteY1" fmla="*/ 0 h 7821167"/>
              <a:gd name="connsiteX2" fmla="*/ 431451 w 431451"/>
              <a:gd name="connsiteY2" fmla="*/ 7821167 h 7821167"/>
              <a:gd name="connsiteX3" fmla="*/ 0 w 431451"/>
              <a:gd name="connsiteY3" fmla="*/ 7821167 h 7821167"/>
              <a:gd name="connsiteX4" fmla="*/ 0 w 431451"/>
              <a:gd name="connsiteY4" fmla="*/ 0 h 7821167"/>
              <a:gd name="connsiteX0" fmla="*/ 0 w 431451"/>
              <a:gd name="connsiteY0" fmla="*/ 0 h 7821167"/>
              <a:gd name="connsiteX1" fmla="*/ 431451 w 431451"/>
              <a:gd name="connsiteY1" fmla="*/ 0 h 7821167"/>
              <a:gd name="connsiteX2" fmla="*/ 431451 w 431451"/>
              <a:gd name="connsiteY2" fmla="*/ 7504175 h 7821167"/>
              <a:gd name="connsiteX3" fmla="*/ 0 w 431451"/>
              <a:gd name="connsiteY3" fmla="*/ 7821167 h 7821167"/>
              <a:gd name="connsiteX4" fmla="*/ 0 w 431451"/>
              <a:gd name="connsiteY4" fmla="*/ 0 h 7821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1451" h="7821167">
                <a:moveTo>
                  <a:pt x="0" y="0"/>
                </a:moveTo>
                <a:lnTo>
                  <a:pt x="431451" y="0"/>
                </a:lnTo>
                <a:lnTo>
                  <a:pt x="431451" y="7504175"/>
                </a:lnTo>
                <a:lnTo>
                  <a:pt x="0" y="7821167"/>
                </a:lnTo>
                <a:lnTo>
                  <a:pt x="0" y="0"/>
                </a:lnTo>
                <a:close/>
              </a:path>
            </a:pathLst>
          </a:custGeom>
          <a:solidFill>
            <a:srgbClr val="0C37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7" name="Text Placeholder 6"/>
          <p:cNvSpPr>
            <a:spLocks noGrp="1"/>
          </p:cNvSpPr>
          <p:nvPr>
            <p:ph type="body" sz="quarter" idx="13"/>
          </p:nvPr>
        </p:nvSpPr>
        <p:spPr>
          <a:xfrm>
            <a:off x="1261536" y="1608138"/>
            <a:ext cx="9707033" cy="4233862"/>
          </a:xfrm>
        </p:spPr>
        <p:txBody>
          <a:bodyPr/>
          <a:lstStyle>
            <a:lvl1pPr>
              <a:buNone/>
              <a:defRPr sz="2200" baseline="0">
                <a:solidFill>
                  <a:schemeClr val="accent6"/>
                </a:solidFill>
              </a:defRPr>
            </a:lvl1pPr>
          </a:lstStyle>
          <a:p>
            <a:pPr lvl="0"/>
            <a:r>
              <a:rPr lang="en-US"/>
              <a:t>Edit Master text styles</a:t>
            </a:r>
          </a:p>
        </p:txBody>
      </p:sp>
      <p:sp>
        <p:nvSpPr>
          <p:cNvPr id="4" name="Slide Number Placeholder 5"/>
          <p:cNvSpPr>
            <a:spLocks noGrp="1"/>
          </p:cNvSpPr>
          <p:nvPr>
            <p:ph type="sldNum" sz="quarter" idx="14"/>
          </p:nvPr>
        </p:nvSpPr>
        <p:spPr>
          <a:xfrm>
            <a:off x="8558784" y="6486782"/>
            <a:ext cx="1763776"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chemeClr val="bg1"/>
                </a:solidFill>
              </a:defRPr>
            </a:lvl1pPr>
          </a:lstStyle>
          <a:p>
            <a:pPr marL="0" marR="0" lvl="0" indent="0" algn="ctr" defTabSz="457200" rtl="0" eaLnBrk="1" fontAlgn="base" latinLnBrk="0" hangingPunct="1">
              <a:lnSpc>
                <a:spcPct val="100000"/>
              </a:lnSpc>
              <a:spcBef>
                <a:spcPct val="0"/>
              </a:spcBef>
              <a:spcAft>
                <a:spcPct val="0"/>
              </a:spcAft>
              <a:buClrTx/>
              <a:buSzTx/>
              <a:buFontTx/>
              <a:buNone/>
              <a:tabLst/>
              <a:defRPr/>
            </a:pPr>
            <a:fld id="{4C1BDD17-827B-4C89-849C-876843A7E761}" type="slidenum">
              <a:rPr kumimoji="0" lang="en-US" altLang="en-US" sz="1200" b="0" i="0" u="none" strike="noStrike" kern="1200" cap="none" spc="0" normalizeH="0" baseline="0" noProof="0" smtClean="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
        <p:nvSpPr>
          <p:cNvPr id="5" name="Title Placeholder 1"/>
          <p:cNvSpPr>
            <a:spLocks noGrp="1"/>
          </p:cNvSpPr>
          <p:nvPr>
            <p:ph type="title"/>
          </p:nvPr>
        </p:nvSpPr>
        <p:spPr bwMode="auto">
          <a:xfrm>
            <a:off x="1219200" y="205708"/>
            <a:ext cx="9770533"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US" altLang="en-US" dirty="0"/>
          </a:p>
        </p:txBody>
      </p:sp>
      <p:sp>
        <p:nvSpPr>
          <p:cNvPr id="9" name="Slide Number Placeholder 5"/>
          <p:cNvSpPr txBox="1">
            <a:spLocks/>
          </p:cNvSpPr>
          <p:nvPr userDrawn="1"/>
        </p:nvSpPr>
        <p:spPr>
          <a:xfrm>
            <a:off x="152400" y="6486782"/>
            <a:ext cx="6695441"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ctr" defTabSz="457200" rtl="0" eaLnBrk="1" fontAlgn="base" hangingPunct="1">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dirty="0">
              <a:ln>
                <a:noFill/>
              </a:ln>
              <a:solidFill>
                <a:prstClr val="white"/>
              </a:solidFill>
              <a:effectLst/>
              <a:uLnTx/>
              <a:uFillTx/>
              <a:latin typeface="Arial Narrow" panose="020B060602020203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122762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lain Slide - Title Only">
    <p:spTree>
      <p:nvGrpSpPr>
        <p:cNvPr id="1" name=""/>
        <p:cNvGrpSpPr/>
        <p:nvPr/>
      </p:nvGrpSpPr>
      <p:grpSpPr>
        <a:xfrm>
          <a:off x="0" y="0"/>
          <a:ext cx="0" cy="0"/>
          <a:chOff x="0" y="0"/>
          <a:chExt cx="0" cy="0"/>
        </a:xfrm>
      </p:grpSpPr>
      <p:sp>
        <p:nvSpPr>
          <p:cNvPr id="8" name="Rectangle 9"/>
          <p:cNvSpPr/>
          <p:nvPr userDrawn="1"/>
        </p:nvSpPr>
        <p:spPr bwMode="auto">
          <a:xfrm rot="16200000">
            <a:off x="5200879" y="1272525"/>
            <a:ext cx="392228" cy="10793983"/>
          </a:xfrm>
          <a:custGeom>
            <a:avLst/>
            <a:gdLst>
              <a:gd name="connsiteX0" fmla="*/ 0 w 431451"/>
              <a:gd name="connsiteY0" fmla="*/ 0 h 7821167"/>
              <a:gd name="connsiteX1" fmla="*/ 431451 w 431451"/>
              <a:gd name="connsiteY1" fmla="*/ 0 h 7821167"/>
              <a:gd name="connsiteX2" fmla="*/ 431451 w 431451"/>
              <a:gd name="connsiteY2" fmla="*/ 7821167 h 7821167"/>
              <a:gd name="connsiteX3" fmla="*/ 0 w 431451"/>
              <a:gd name="connsiteY3" fmla="*/ 7821167 h 7821167"/>
              <a:gd name="connsiteX4" fmla="*/ 0 w 431451"/>
              <a:gd name="connsiteY4" fmla="*/ 0 h 7821167"/>
              <a:gd name="connsiteX0" fmla="*/ 0 w 431451"/>
              <a:gd name="connsiteY0" fmla="*/ 0 h 7821167"/>
              <a:gd name="connsiteX1" fmla="*/ 431451 w 431451"/>
              <a:gd name="connsiteY1" fmla="*/ 0 h 7821167"/>
              <a:gd name="connsiteX2" fmla="*/ 431451 w 431451"/>
              <a:gd name="connsiteY2" fmla="*/ 7504175 h 7821167"/>
              <a:gd name="connsiteX3" fmla="*/ 0 w 431451"/>
              <a:gd name="connsiteY3" fmla="*/ 7821167 h 7821167"/>
              <a:gd name="connsiteX4" fmla="*/ 0 w 431451"/>
              <a:gd name="connsiteY4" fmla="*/ 0 h 7821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1451" h="7821167">
                <a:moveTo>
                  <a:pt x="0" y="0"/>
                </a:moveTo>
                <a:lnTo>
                  <a:pt x="431451" y="0"/>
                </a:lnTo>
                <a:lnTo>
                  <a:pt x="431451" y="7504175"/>
                </a:lnTo>
                <a:lnTo>
                  <a:pt x="0" y="7821167"/>
                </a:lnTo>
                <a:lnTo>
                  <a:pt x="0" y="0"/>
                </a:lnTo>
                <a:close/>
              </a:path>
            </a:pathLst>
          </a:custGeom>
          <a:solidFill>
            <a:srgbClr val="0C37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6" name="Title Placeholder 1"/>
          <p:cNvSpPr>
            <a:spLocks noGrp="1"/>
          </p:cNvSpPr>
          <p:nvPr>
            <p:ph type="title"/>
          </p:nvPr>
        </p:nvSpPr>
        <p:spPr bwMode="auto">
          <a:xfrm>
            <a:off x="1219200" y="205708"/>
            <a:ext cx="9770533"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US" altLang="en-US" dirty="0"/>
          </a:p>
        </p:txBody>
      </p:sp>
      <p:sp>
        <p:nvSpPr>
          <p:cNvPr id="9" name="Slide Number Placeholder 5"/>
          <p:cNvSpPr>
            <a:spLocks noGrp="1"/>
          </p:cNvSpPr>
          <p:nvPr>
            <p:ph type="sldNum" sz="quarter" idx="14"/>
          </p:nvPr>
        </p:nvSpPr>
        <p:spPr>
          <a:xfrm>
            <a:off x="8558784" y="6486782"/>
            <a:ext cx="1763776"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chemeClr val="bg1"/>
                </a:solidFill>
              </a:defRPr>
            </a:lvl1pPr>
          </a:lstStyle>
          <a:p>
            <a:pPr marL="0" marR="0" lvl="0" indent="0" algn="ctr" defTabSz="457200" rtl="0" eaLnBrk="1" fontAlgn="base" latinLnBrk="0" hangingPunct="1">
              <a:lnSpc>
                <a:spcPct val="100000"/>
              </a:lnSpc>
              <a:spcBef>
                <a:spcPct val="0"/>
              </a:spcBef>
              <a:spcAft>
                <a:spcPct val="0"/>
              </a:spcAft>
              <a:buClrTx/>
              <a:buSzTx/>
              <a:buFontTx/>
              <a:buNone/>
              <a:tabLst/>
              <a:defRPr/>
            </a:pPr>
            <a:fld id="{4C1BDD17-827B-4C89-849C-876843A7E761}" type="slidenum">
              <a:rPr kumimoji="0" lang="en-US" altLang="en-US" sz="1200" b="0" i="0" u="none" strike="noStrike" kern="1200" cap="none" spc="0" normalizeH="0" baseline="0" noProof="0" smtClean="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
        <p:nvSpPr>
          <p:cNvPr id="10" name="Slide Number Placeholder 5"/>
          <p:cNvSpPr txBox="1">
            <a:spLocks/>
          </p:cNvSpPr>
          <p:nvPr userDrawn="1"/>
        </p:nvSpPr>
        <p:spPr>
          <a:xfrm>
            <a:off x="152400" y="6486782"/>
            <a:ext cx="6695441"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ctr" defTabSz="457200" rtl="0" eaLnBrk="1" fontAlgn="base" hangingPunct="1">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dirty="0">
              <a:ln>
                <a:noFill/>
              </a:ln>
              <a:solidFill>
                <a:prstClr val="white"/>
              </a:solidFill>
              <a:effectLst/>
              <a:uLnTx/>
              <a:uFillTx/>
              <a:latin typeface="Arial Narrow" panose="020B060602020203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078468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 Content">
    <p:spTree>
      <p:nvGrpSpPr>
        <p:cNvPr id="1" name=""/>
        <p:cNvGrpSpPr/>
        <p:nvPr/>
      </p:nvGrpSpPr>
      <p:grpSpPr>
        <a:xfrm>
          <a:off x="0" y="0"/>
          <a:ext cx="0" cy="0"/>
          <a:chOff x="0" y="0"/>
          <a:chExt cx="0" cy="0"/>
        </a:xfrm>
      </p:grpSpPr>
      <p:sp>
        <p:nvSpPr>
          <p:cNvPr id="8" name="Rectangle 9"/>
          <p:cNvSpPr/>
          <p:nvPr userDrawn="1"/>
        </p:nvSpPr>
        <p:spPr bwMode="auto">
          <a:xfrm rot="16200000">
            <a:off x="5200879" y="1272525"/>
            <a:ext cx="392228" cy="10793983"/>
          </a:xfrm>
          <a:custGeom>
            <a:avLst/>
            <a:gdLst>
              <a:gd name="connsiteX0" fmla="*/ 0 w 431451"/>
              <a:gd name="connsiteY0" fmla="*/ 0 h 7821167"/>
              <a:gd name="connsiteX1" fmla="*/ 431451 w 431451"/>
              <a:gd name="connsiteY1" fmla="*/ 0 h 7821167"/>
              <a:gd name="connsiteX2" fmla="*/ 431451 w 431451"/>
              <a:gd name="connsiteY2" fmla="*/ 7821167 h 7821167"/>
              <a:gd name="connsiteX3" fmla="*/ 0 w 431451"/>
              <a:gd name="connsiteY3" fmla="*/ 7821167 h 7821167"/>
              <a:gd name="connsiteX4" fmla="*/ 0 w 431451"/>
              <a:gd name="connsiteY4" fmla="*/ 0 h 7821167"/>
              <a:gd name="connsiteX0" fmla="*/ 0 w 431451"/>
              <a:gd name="connsiteY0" fmla="*/ 0 h 7821167"/>
              <a:gd name="connsiteX1" fmla="*/ 431451 w 431451"/>
              <a:gd name="connsiteY1" fmla="*/ 0 h 7821167"/>
              <a:gd name="connsiteX2" fmla="*/ 431451 w 431451"/>
              <a:gd name="connsiteY2" fmla="*/ 7504175 h 7821167"/>
              <a:gd name="connsiteX3" fmla="*/ 0 w 431451"/>
              <a:gd name="connsiteY3" fmla="*/ 7821167 h 7821167"/>
              <a:gd name="connsiteX4" fmla="*/ 0 w 431451"/>
              <a:gd name="connsiteY4" fmla="*/ 0 h 7821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1451" h="7821167">
                <a:moveTo>
                  <a:pt x="0" y="0"/>
                </a:moveTo>
                <a:lnTo>
                  <a:pt x="431451" y="0"/>
                </a:lnTo>
                <a:lnTo>
                  <a:pt x="431451" y="7504175"/>
                </a:lnTo>
                <a:lnTo>
                  <a:pt x="0" y="7821167"/>
                </a:lnTo>
                <a:lnTo>
                  <a:pt x="0" y="0"/>
                </a:lnTo>
                <a:close/>
              </a:path>
            </a:pathLst>
          </a:custGeom>
          <a:solidFill>
            <a:srgbClr val="0C37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3" name="Content Placeholder 2"/>
          <p:cNvSpPr>
            <a:spLocks noGrp="1"/>
          </p:cNvSpPr>
          <p:nvPr>
            <p:ph idx="1"/>
          </p:nvPr>
        </p:nvSpPr>
        <p:spPr>
          <a:xfrm>
            <a:off x="1236133" y="1600200"/>
            <a:ext cx="9753600" cy="4254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itle Placeholder 1"/>
          <p:cNvSpPr>
            <a:spLocks noGrp="1"/>
          </p:cNvSpPr>
          <p:nvPr>
            <p:ph type="title"/>
          </p:nvPr>
        </p:nvSpPr>
        <p:spPr bwMode="auto">
          <a:xfrm>
            <a:off x="1219200" y="205708"/>
            <a:ext cx="9770533"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US" altLang="en-US" dirty="0"/>
          </a:p>
        </p:txBody>
      </p:sp>
      <p:sp>
        <p:nvSpPr>
          <p:cNvPr id="9" name="Slide Number Placeholder 5"/>
          <p:cNvSpPr>
            <a:spLocks noGrp="1"/>
          </p:cNvSpPr>
          <p:nvPr>
            <p:ph type="sldNum" sz="quarter" idx="14"/>
          </p:nvPr>
        </p:nvSpPr>
        <p:spPr>
          <a:xfrm>
            <a:off x="8558784" y="6486782"/>
            <a:ext cx="1763776"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chemeClr val="bg1"/>
                </a:solidFill>
              </a:defRPr>
            </a:lvl1pPr>
          </a:lstStyle>
          <a:p>
            <a:pPr marL="0" marR="0" lvl="0" indent="0" algn="ctr" defTabSz="457200" rtl="0" eaLnBrk="1" fontAlgn="base" latinLnBrk="0" hangingPunct="1">
              <a:lnSpc>
                <a:spcPct val="100000"/>
              </a:lnSpc>
              <a:spcBef>
                <a:spcPct val="0"/>
              </a:spcBef>
              <a:spcAft>
                <a:spcPct val="0"/>
              </a:spcAft>
              <a:buClrTx/>
              <a:buSzTx/>
              <a:buFontTx/>
              <a:buNone/>
              <a:tabLst/>
              <a:defRPr/>
            </a:pPr>
            <a:fld id="{4C1BDD17-827B-4C89-849C-876843A7E761}" type="slidenum">
              <a:rPr kumimoji="0" lang="en-US" altLang="en-US" sz="1200" b="0" i="0" u="none" strike="noStrike" kern="1200" cap="none" spc="0" normalizeH="0" baseline="0" noProof="0" smtClean="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
        <p:nvSpPr>
          <p:cNvPr id="10" name="Slide Number Placeholder 5"/>
          <p:cNvSpPr txBox="1">
            <a:spLocks/>
          </p:cNvSpPr>
          <p:nvPr userDrawn="1"/>
        </p:nvSpPr>
        <p:spPr>
          <a:xfrm>
            <a:off x="152400" y="6486782"/>
            <a:ext cx="6695441"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ctr" defTabSz="457200" rtl="0" eaLnBrk="1" fontAlgn="base" hangingPunct="1">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dirty="0">
              <a:ln>
                <a:noFill/>
              </a:ln>
              <a:solidFill>
                <a:prstClr val="white"/>
              </a:solidFill>
              <a:effectLst/>
              <a:uLnTx/>
              <a:uFillTx/>
              <a:latin typeface="Arial Narrow" panose="020B060602020203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364409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9" name="Rectangle 9"/>
          <p:cNvSpPr/>
          <p:nvPr userDrawn="1"/>
        </p:nvSpPr>
        <p:spPr bwMode="auto">
          <a:xfrm rot="16200000">
            <a:off x="5200879" y="1272525"/>
            <a:ext cx="392228" cy="10793983"/>
          </a:xfrm>
          <a:custGeom>
            <a:avLst/>
            <a:gdLst>
              <a:gd name="connsiteX0" fmla="*/ 0 w 431451"/>
              <a:gd name="connsiteY0" fmla="*/ 0 h 7821167"/>
              <a:gd name="connsiteX1" fmla="*/ 431451 w 431451"/>
              <a:gd name="connsiteY1" fmla="*/ 0 h 7821167"/>
              <a:gd name="connsiteX2" fmla="*/ 431451 w 431451"/>
              <a:gd name="connsiteY2" fmla="*/ 7821167 h 7821167"/>
              <a:gd name="connsiteX3" fmla="*/ 0 w 431451"/>
              <a:gd name="connsiteY3" fmla="*/ 7821167 h 7821167"/>
              <a:gd name="connsiteX4" fmla="*/ 0 w 431451"/>
              <a:gd name="connsiteY4" fmla="*/ 0 h 7821167"/>
              <a:gd name="connsiteX0" fmla="*/ 0 w 431451"/>
              <a:gd name="connsiteY0" fmla="*/ 0 h 7821167"/>
              <a:gd name="connsiteX1" fmla="*/ 431451 w 431451"/>
              <a:gd name="connsiteY1" fmla="*/ 0 h 7821167"/>
              <a:gd name="connsiteX2" fmla="*/ 431451 w 431451"/>
              <a:gd name="connsiteY2" fmla="*/ 7504175 h 7821167"/>
              <a:gd name="connsiteX3" fmla="*/ 0 w 431451"/>
              <a:gd name="connsiteY3" fmla="*/ 7821167 h 7821167"/>
              <a:gd name="connsiteX4" fmla="*/ 0 w 431451"/>
              <a:gd name="connsiteY4" fmla="*/ 0 h 7821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1451" h="7821167">
                <a:moveTo>
                  <a:pt x="0" y="0"/>
                </a:moveTo>
                <a:lnTo>
                  <a:pt x="431451" y="0"/>
                </a:lnTo>
                <a:lnTo>
                  <a:pt x="431451" y="7504175"/>
                </a:lnTo>
                <a:lnTo>
                  <a:pt x="0" y="7821167"/>
                </a:lnTo>
                <a:lnTo>
                  <a:pt x="0" y="0"/>
                </a:lnTo>
                <a:close/>
              </a:path>
            </a:pathLst>
          </a:custGeom>
          <a:solidFill>
            <a:srgbClr val="0C37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3" name="Content Placeholder 2"/>
          <p:cNvSpPr>
            <a:spLocks noGrp="1"/>
          </p:cNvSpPr>
          <p:nvPr>
            <p:ph sz="half" idx="1"/>
          </p:nvPr>
        </p:nvSpPr>
        <p:spPr>
          <a:xfrm>
            <a:off x="1219200" y="1600200"/>
            <a:ext cx="4775200" cy="4233333"/>
          </a:xfrm>
        </p:spPr>
        <p:txBody>
          <a:bodyPr/>
          <a:lstStyle>
            <a:lvl1pPr>
              <a:defRPr sz="22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00201"/>
            <a:ext cx="4775200" cy="4233332"/>
          </a:xfrm>
        </p:spPr>
        <p:txBody>
          <a:bodyPr/>
          <a:lstStyle>
            <a:lvl1pPr>
              <a:defRPr sz="22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Placeholder 1"/>
          <p:cNvSpPr>
            <a:spLocks noGrp="1"/>
          </p:cNvSpPr>
          <p:nvPr>
            <p:ph type="title"/>
          </p:nvPr>
        </p:nvSpPr>
        <p:spPr bwMode="auto">
          <a:xfrm>
            <a:off x="1219200" y="205708"/>
            <a:ext cx="9770533"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US" altLang="en-US" dirty="0"/>
          </a:p>
        </p:txBody>
      </p:sp>
      <p:sp>
        <p:nvSpPr>
          <p:cNvPr id="10" name="Slide Number Placeholder 5"/>
          <p:cNvSpPr>
            <a:spLocks noGrp="1"/>
          </p:cNvSpPr>
          <p:nvPr>
            <p:ph type="sldNum" sz="quarter" idx="14"/>
          </p:nvPr>
        </p:nvSpPr>
        <p:spPr>
          <a:xfrm>
            <a:off x="8558784" y="6486782"/>
            <a:ext cx="1763776"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chemeClr val="bg1"/>
                </a:solidFill>
              </a:defRPr>
            </a:lvl1pPr>
          </a:lstStyle>
          <a:p>
            <a:pPr marL="0" marR="0" lvl="0" indent="0" algn="ctr" defTabSz="457200" rtl="0" eaLnBrk="1" fontAlgn="base" latinLnBrk="0" hangingPunct="1">
              <a:lnSpc>
                <a:spcPct val="100000"/>
              </a:lnSpc>
              <a:spcBef>
                <a:spcPct val="0"/>
              </a:spcBef>
              <a:spcAft>
                <a:spcPct val="0"/>
              </a:spcAft>
              <a:buClrTx/>
              <a:buSzTx/>
              <a:buFontTx/>
              <a:buNone/>
              <a:tabLst/>
              <a:defRPr/>
            </a:pPr>
            <a:fld id="{4C1BDD17-827B-4C89-849C-876843A7E761}" type="slidenum">
              <a:rPr kumimoji="0" lang="en-US" altLang="en-US" sz="1200" b="0" i="0" u="none" strike="noStrike" kern="1200" cap="none" spc="0" normalizeH="0" baseline="0" noProof="0" smtClean="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
        <p:nvSpPr>
          <p:cNvPr id="11" name="Slide Number Placeholder 5"/>
          <p:cNvSpPr txBox="1">
            <a:spLocks/>
          </p:cNvSpPr>
          <p:nvPr userDrawn="1"/>
        </p:nvSpPr>
        <p:spPr>
          <a:xfrm>
            <a:off x="152400" y="6486782"/>
            <a:ext cx="6695441"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ctr" defTabSz="457200" rtl="0" eaLnBrk="1" fontAlgn="base" hangingPunct="1">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dirty="0">
              <a:ln>
                <a:noFill/>
              </a:ln>
              <a:solidFill>
                <a:prstClr val="white"/>
              </a:solidFill>
              <a:effectLst/>
              <a:uLnTx/>
              <a:uFillTx/>
              <a:latin typeface="Arial Narrow" panose="020B060602020203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4206176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Rectangle 9"/>
          <p:cNvSpPr/>
          <p:nvPr userDrawn="1"/>
        </p:nvSpPr>
        <p:spPr bwMode="auto">
          <a:xfrm rot="16200000">
            <a:off x="5200879" y="1272525"/>
            <a:ext cx="392228" cy="10793983"/>
          </a:xfrm>
          <a:custGeom>
            <a:avLst/>
            <a:gdLst>
              <a:gd name="connsiteX0" fmla="*/ 0 w 431451"/>
              <a:gd name="connsiteY0" fmla="*/ 0 h 7821167"/>
              <a:gd name="connsiteX1" fmla="*/ 431451 w 431451"/>
              <a:gd name="connsiteY1" fmla="*/ 0 h 7821167"/>
              <a:gd name="connsiteX2" fmla="*/ 431451 w 431451"/>
              <a:gd name="connsiteY2" fmla="*/ 7821167 h 7821167"/>
              <a:gd name="connsiteX3" fmla="*/ 0 w 431451"/>
              <a:gd name="connsiteY3" fmla="*/ 7821167 h 7821167"/>
              <a:gd name="connsiteX4" fmla="*/ 0 w 431451"/>
              <a:gd name="connsiteY4" fmla="*/ 0 h 7821167"/>
              <a:gd name="connsiteX0" fmla="*/ 0 w 431451"/>
              <a:gd name="connsiteY0" fmla="*/ 0 h 7821167"/>
              <a:gd name="connsiteX1" fmla="*/ 431451 w 431451"/>
              <a:gd name="connsiteY1" fmla="*/ 0 h 7821167"/>
              <a:gd name="connsiteX2" fmla="*/ 431451 w 431451"/>
              <a:gd name="connsiteY2" fmla="*/ 7504175 h 7821167"/>
              <a:gd name="connsiteX3" fmla="*/ 0 w 431451"/>
              <a:gd name="connsiteY3" fmla="*/ 7821167 h 7821167"/>
              <a:gd name="connsiteX4" fmla="*/ 0 w 431451"/>
              <a:gd name="connsiteY4" fmla="*/ 0 h 7821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1451" h="7821167">
                <a:moveTo>
                  <a:pt x="0" y="0"/>
                </a:moveTo>
                <a:lnTo>
                  <a:pt x="431451" y="0"/>
                </a:lnTo>
                <a:lnTo>
                  <a:pt x="431451" y="7504175"/>
                </a:lnTo>
                <a:lnTo>
                  <a:pt x="0" y="7821167"/>
                </a:lnTo>
                <a:lnTo>
                  <a:pt x="0" y="0"/>
                </a:lnTo>
                <a:close/>
              </a:path>
            </a:pathLst>
          </a:custGeom>
          <a:solidFill>
            <a:srgbClr val="0C37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3" name="Text Placeholder 2"/>
          <p:cNvSpPr>
            <a:spLocks noGrp="1"/>
          </p:cNvSpPr>
          <p:nvPr>
            <p:ph type="body" idx="1"/>
          </p:nvPr>
        </p:nvSpPr>
        <p:spPr>
          <a:xfrm>
            <a:off x="1236133" y="1595438"/>
            <a:ext cx="4760384" cy="639762"/>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36133" y="2235203"/>
            <a:ext cx="4760384" cy="3598333"/>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9" y="1595438"/>
            <a:ext cx="4796367" cy="639762"/>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9" y="2235203"/>
            <a:ext cx="4796367" cy="3598333"/>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Placeholder 1"/>
          <p:cNvSpPr>
            <a:spLocks noGrp="1"/>
          </p:cNvSpPr>
          <p:nvPr>
            <p:ph type="title"/>
          </p:nvPr>
        </p:nvSpPr>
        <p:spPr bwMode="auto">
          <a:xfrm>
            <a:off x="1219200" y="205708"/>
            <a:ext cx="9770533"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US" altLang="en-US" dirty="0"/>
          </a:p>
        </p:txBody>
      </p:sp>
      <p:sp>
        <p:nvSpPr>
          <p:cNvPr id="12" name="Slide Number Placeholder 5"/>
          <p:cNvSpPr>
            <a:spLocks noGrp="1"/>
          </p:cNvSpPr>
          <p:nvPr>
            <p:ph type="sldNum" sz="quarter" idx="14"/>
          </p:nvPr>
        </p:nvSpPr>
        <p:spPr>
          <a:xfrm>
            <a:off x="8558784" y="6486782"/>
            <a:ext cx="1763776"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chemeClr val="bg1"/>
                </a:solidFill>
              </a:defRPr>
            </a:lvl1pPr>
          </a:lstStyle>
          <a:p>
            <a:pPr marL="0" marR="0" lvl="0" indent="0" algn="ctr" defTabSz="457200" rtl="0" eaLnBrk="1" fontAlgn="base" latinLnBrk="0" hangingPunct="1">
              <a:lnSpc>
                <a:spcPct val="100000"/>
              </a:lnSpc>
              <a:spcBef>
                <a:spcPct val="0"/>
              </a:spcBef>
              <a:spcAft>
                <a:spcPct val="0"/>
              </a:spcAft>
              <a:buClrTx/>
              <a:buSzTx/>
              <a:buFontTx/>
              <a:buNone/>
              <a:tabLst/>
              <a:defRPr/>
            </a:pPr>
            <a:fld id="{4C1BDD17-827B-4C89-849C-876843A7E761}" type="slidenum">
              <a:rPr kumimoji="0" lang="en-US" altLang="en-US" sz="1200" b="0" i="0" u="none" strike="noStrike" kern="1200" cap="none" spc="0" normalizeH="0" baseline="0" noProof="0" smtClean="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
        <p:nvSpPr>
          <p:cNvPr id="13" name="Slide Number Placeholder 5"/>
          <p:cNvSpPr txBox="1">
            <a:spLocks/>
          </p:cNvSpPr>
          <p:nvPr userDrawn="1"/>
        </p:nvSpPr>
        <p:spPr>
          <a:xfrm>
            <a:off x="152400" y="6486782"/>
            <a:ext cx="6695441"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ctr" defTabSz="457200" rtl="0" eaLnBrk="1" fontAlgn="base" hangingPunct="1">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dirty="0">
              <a:ln>
                <a:noFill/>
              </a:ln>
              <a:solidFill>
                <a:prstClr val="white"/>
              </a:solidFill>
              <a:effectLst/>
              <a:uLnTx/>
              <a:uFillTx/>
              <a:latin typeface="Arial Narrow" panose="020B060602020203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980566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9"/>
          <p:cNvSpPr/>
          <p:nvPr userDrawn="1"/>
        </p:nvSpPr>
        <p:spPr bwMode="auto">
          <a:xfrm rot="16200000">
            <a:off x="5200879" y="1272525"/>
            <a:ext cx="392228" cy="10793983"/>
          </a:xfrm>
          <a:custGeom>
            <a:avLst/>
            <a:gdLst>
              <a:gd name="connsiteX0" fmla="*/ 0 w 431451"/>
              <a:gd name="connsiteY0" fmla="*/ 0 h 7821167"/>
              <a:gd name="connsiteX1" fmla="*/ 431451 w 431451"/>
              <a:gd name="connsiteY1" fmla="*/ 0 h 7821167"/>
              <a:gd name="connsiteX2" fmla="*/ 431451 w 431451"/>
              <a:gd name="connsiteY2" fmla="*/ 7821167 h 7821167"/>
              <a:gd name="connsiteX3" fmla="*/ 0 w 431451"/>
              <a:gd name="connsiteY3" fmla="*/ 7821167 h 7821167"/>
              <a:gd name="connsiteX4" fmla="*/ 0 w 431451"/>
              <a:gd name="connsiteY4" fmla="*/ 0 h 7821167"/>
              <a:gd name="connsiteX0" fmla="*/ 0 w 431451"/>
              <a:gd name="connsiteY0" fmla="*/ 0 h 7821167"/>
              <a:gd name="connsiteX1" fmla="*/ 431451 w 431451"/>
              <a:gd name="connsiteY1" fmla="*/ 0 h 7821167"/>
              <a:gd name="connsiteX2" fmla="*/ 431451 w 431451"/>
              <a:gd name="connsiteY2" fmla="*/ 7504175 h 7821167"/>
              <a:gd name="connsiteX3" fmla="*/ 0 w 431451"/>
              <a:gd name="connsiteY3" fmla="*/ 7821167 h 7821167"/>
              <a:gd name="connsiteX4" fmla="*/ 0 w 431451"/>
              <a:gd name="connsiteY4" fmla="*/ 0 h 7821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1451" h="7821167">
                <a:moveTo>
                  <a:pt x="0" y="0"/>
                </a:moveTo>
                <a:lnTo>
                  <a:pt x="431451" y="0"/>
                </a:lnTo>
                <a:lnTo>
                  <a:pt x="431451" y="7504175"/>
                </a:lnTo>
                <a:lnTo>
                  <a:pt x="0" y="7821167"/>
                </a:lnTo>
                <a:lnTo>
                  <a:pt x="0" y="0"/>
                </a:lnTo>
                <a:close/>
              </a:path>
            </a:pathLst>
          </a:custGeom>
          <a:solidFill>
            <a:srgbClr val="0C37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 name="Title 1"/>
          <p:cNvSpPr>
            <a:spLocks noGrp="1"/>
          </p:cNvSpPr>
          <p:nvPr>
            <p:ph type="title"/>
          </p:nvPr>
        </p:nvSpPr>
        <p:spPr>
          <a:xfrm>
            <a:off x="609602" y="685804"/>
            <a:ext cx="4011084" cy="800099"/>
          </a:xfrm>
        </p:spPr>
        <p:txBody>
          <a:bodyPr anchor="t"/>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3" y="685801"/>
            <a:ext cx="6815667" cy="5130800"/>
          </a:xfrm>
        </p:spPr>
        <p:txBody>
          <a:bodyPr/>
          <a:lstStyle>
            <a:lvl1pPr>
              <a:defRPr sz="22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1595438"/>
            <a:ext cx="4011084" cy="42211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Slide Number Placeholder 5"/>
          <p:cNvSpPr>
            <a:spLocks noGrp="1"/>
          </p:cNvSpPr>
          <p:nvPr>
            <p:ph type="sldNum" sz="quarter" idx="14"/>
          </p:nvPr>
        </p:nvSpPr>
        <p:spPr>
          <a:xfrm>
            <a:off x="8558784" y="6486782"/>
            <a:ext cx="1763776"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chemeClr val="bg1"/>
                </a:solidFill>
              </a:defRPr>
            </a:lvl1pPr>
          </a:lstStyle>
          <a:p>
            <a:pPr marL="0" marR="0" lvl="0" indent="0" algn="ctr" defTabSz="457200" rtl="0" eaLnBrk="1" fontAlgn="base" latinLnBrk="0" hangingPunct="1">
              <a:lnSpc>
                <a:spcPct val="100000"/>
              </a:lnSpc>
              <a:spcBef>
                <a:spcPct val="0"/>
              </a:spcBef>
              <a:spcAft>
                <a:spcPct val="0"/>
              </a:spcAft>
              <a:buClrTx/>
              <a:buSzTx/>
              <a:buFontTx/>
              <a:buNone/>
              <a:tabLst/>
              <a:defRPr/>
            </a:pPr>
            <a:fld id="{4C1BDD17-827B-4C89-849C-876843A7E761}" type="slidenum">
              <a:rPr kumimoji="0" lang="en-US" altLang="en-US" sz="1200" b="0" i="0" u="none" strike="noStrike" kern="1200" cap="none" spc="0" normalizeH="0" baseline="0" noProof="0" smtClean="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
        <p:nvSpPr>
          <p:cNvPr id="10" name="Slide Number Placeholder 5"/>
          <p:cNvSpPr txBox="1">
            <a:spLocks/>
          </p:cNvSpPr>
          <p:nvPr userDrawn="1"/>
        </p:nvSpPr>
        <p:spPr>
          <a:xfrm>
            <a:off x="152400" y="6486782"/>
            <a:ext cx="6695441"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ctr" defTabSz="457200" rtl="0" eaLnBrk="1" fontAlgn="base" hangingPunct="1">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dirty="0">
              <a:ln>
                <a:noFill/>
              </a:ln>
              <a:solidFill>
                <a:prstClr val="white"/>
              </a:solidFill>
              <a:effectLst/>
              <a:uLnTx/>
              <a:uFillTx/>
              <a:latin typeface="Arial Narrow" panose="020B060602020203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549833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Rectangle 9"/>
          <p:cNvSpPr/>
          <p:nvPr userDrawn="1"/>
        </p:nvSpPr>
        <p:spPr bwMode="auto">
          <a:xfrm rot="16200000">
            <a:off x="5200879" y="1272525"/>
            <a:ext cx="392228" cy="10793983"/>
          </a:xfrm>
          <a:custGeom>
            <a:avLst/>
            <a:gdLst>
              <a:gd name="connsiteX0" fmla="*/ 0 w 431451"/>
              <a:gd name="connsiteY0" fmla="*/ 0 h 7821167"/>
              <a:gd name="connsiteX1" fmla="*/ 431451 w 431451"/>
              <a:gd name="connsiteY1" fmla="*/ 0 h 7821167"/>
              <a:gd name="connsiteX2" fmla="*/ 431451 w 431451"/>
              <a:gd name="connsiteY2" fmla="*/ 7821167 h 7821167"/>
              <a:gd name="connsiteX3" fmla="*/ 0 w 431451"/>
              <a:gd name="connsiteY3" fmla="*/ 7821167 h 7821167"/>
              <a:gd name="connsiteX4" fmla="*/ 0 w 431451"/>
              <a:gd name="connsiteY4" fmla="*/ 0 h 7821167"/>
              <a:gd name="connsiteX0" fmla="*/ 0 w 431451"/>
              <a:gd name="connsiteY0" fmla="*/ 0 h 7821167"/>
              <a:gd name="connsiteX1" fmla="*/ 431451 w 431451"/>
              <a:gd name="connsiteY1" fmla="*/ 0 h 7821167"/>
              <a:gd name="connsiteX2" fmla="*/ 431451 w 431451"/>
              <a:gd name="connsiteY2" fmla="*/ 7504175 h 7821167"/>
              <a:gd name="connsiteX3" fmla="*/ 0 w 431451"/>
              <a:gd name="connsiteY3" fmla="*/ 7821167 h 7821167"/>
              <a:gd name="connsiteX4" fmla="*/ 0 w 431451"/>
              <a:gd name="connsiteY4" fmla="*/ 0 h 7821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1451" h="7821167">
                <a:moveTo>
                  <a:pt x="0" y="0"/>
                </a:moveTo>
                <a:lnTo>
                  <a:pt x="431451" y="0"/>
                </a:lnTo>
                <a:lnTo>
                  <a:pt x="431451" y="7504175"/>
                </a:lnTo>
                <a:lnTo>
                  <a:pt x="0" y="7821167"/>
                </a:lnTo>
                <a:lnTo>
                  <a:pt x="0" y="0"/>
                </a:lnTo>
                <a:close/>
              </a:path>
            </a:pathLst>
          </a:custGeom>
          <a:solidFill>
            <a:srgbClr val="0C37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Slide Number Placeholder 5"/>
          <p:cNvSpPr>
            <a:spLocks noGrp="1"/>
          </p:cNvSpPr>
          <p:nvPr>
            <p:ph type="sldNum" sz="quarter" idx="14"/>
          </p:nvPr>
        </p:nvSpPr>
        <p:spPr>
          <a:xfrm>
            <a:off x="8558784" y="6486782"/>
            <a:ext cx="1763776"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chemeClr val="bg1"/>
                </a:solidFill>
              </a:defRPr>
            </a:lvl1pPr>
          </a:lstStyle>
          <a:p>
            <a:pPr marL="0" marR="0" lvl="0" indent="0" algn="ctr" defTabSz="457200" rtl="0" eaLnBrk="1" fontAlgn="base" latinLnBrk="0" hangingPunct="1">
              <a:lnSpc>
                <a:spcPct val="100000"/>
              </a:lnSpc>
              <a:spcBef>
                <a:spcPct val="0"/>
              </a:spcBef>
              <a:spcAft>
                <a:spcPct val="0"/>
              </a:spcAft>
              <a:buClrTx/>
              <a:buSzTx/>
              <a:buFontTx/>
              <a:buNone/>
              <a:tabLst/>
              <a:defRPr/>
            </a:pPr>
            <a:fld id="{4C1BDD17-827B-4C89-849C-876843A7E761}" type="slidenum">
              <a:rPr kumimoji="0" lang="en-US" altLang="en-US" sz="1200" b="0" i="0" u="none" strike="noStrike" kern="1200" cap="none" spc="0" normalizeH="0" baseline="0" noProof="0" smtClean="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
        <p:nvSpPr>
          <p:cNvPr id="11" name="Slide Number Placeholder 5"/>
          <p:cNvSpPr txBox="1">
            <a:spLocks/>
          </p:cNvSpPr>
          <p:nvPr userDrawn="1"/>
        </p:nvSpPr>
        <p:spPr>
          <a:xfrm>
            <a:off x="152400" y="6486782"/>
            <a:ext cx="6695441"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ctr" defTabSz="457200" rtl="0" eaLnBrk="1" fontAlgn="base" hangingPunct="1">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dirty="0">
              <a:ln>
                <a:noFill/>
              </a:ln>
              <a:solidFill>
                <a:prstClr val="white"/>
              </a:solidFill>
              <a:effectLst/>
              <a:uLnTx/>
              <a:uFillTx/>
              <a:latin typeface="Arial Narrow" panose="020B060602020203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44975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1_Table Layout">
    <p:spTree>
      <p:nvGrpSpPr>
        <p:cNvPr id="1" name=""/>
        <p:cNvGrpSpPr/>
        <p:nvPr/>
      </p:nvGrpSpPr>
      <p:grpSpPr>
        <a:xfrm>
          <a:off x="0" y="0"/>
          <a:ext cx="0" cy="0"/>
          <a:chOff x="0" y="0"/>
          <a:chExt cx="0" cy="0"/>
        </a:xfrm>
      </p:grpSpPr>
      <p:sp>
        <p:nvSpPr>
          <p:cNvPr id="8" name="Rectangle 9"/>
          <p:cNvSpPr/>
          <p:nvPr userDrawn="1"/>
        </p:nvSpPr>
        <p:spPr bwMode="auto">
          <a:xfrm rot="16200000">
            <a:off x="5200879" y="1272525"/>
            <a:ext cx="392228" cy="10793983"/>
          </a:xfrm>
          <a:custGeom>
            <a:avLst/>
            <a:gdLst>
              <a:gd name="connsiteX0" fmla="*/ 0 w 431451"/>
              <a:gd name="connsiteY0" fmla="*/ 0 h 7821167"/>
              <a:gd name="connsiteX1" fmla="*/ 431451 w 431451"/>
              <a:gd name="connsiteY1" fmla="*/ 0 h 7821167"/>
              <a:gd name="connsiteX2" fmla="*/ 431451 w 431451"/>
              <a:gd name="connsiteY2" fmla="*/ 7821167 h 7821167"/>
              <a:gd name="connsiteX3" fmla="*/ 0 w 431451"/>
              <a:gd name="connsiteY3" fmla="*/ 7821167 h 7821167"/>
              <a:gd name="connsiteX4" fmla="*/ 0 w 431451"/>
              <a:gd name="connsiteY4" fmla="*/ 0 h 7821167"/>
              <a:gd name="connsiteX0" fmla="*/ 0 w 431451"/>
              <a:gd name="connsiteY0" fmla="*/ 0 h 7821167"/>
              <a:gd name="connsiteX1" fmla="*/ 431451 w 431451"/>
              <a:gd name="connsiteY1" fmla="*/ 0 h 7821167"/>
              <a:gd name="connsiteX2" fmla="*/ 431451 w 431451"/>
              <a:gd name="connsiteY2" fmla="*/ 7504175 h 7821167"/>
              <a:gd name="connsiteX3" fmla="*/ 0 w 431451"/>
              <a:gd name="connsiteY3" fmla="*/ 7821167 h 7821167"/>
              <a:gd name="connsiteX4" fmla="*/ 0 w 431451"/>
              <a:gd name="connsiteY4" fmla="*/ 0 h 7821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1451" h="7821167">
                <a:moveTo>
                  <a:pt x="0" y="0"/>
                </a:moveTo>
                <a:lnTo>
                  <a:pt x="431451" y="0"/>
                </a:lnTo>
                <a:lnTo>
                  <a:pt x="431451" y="7504175"/>
                </a:lnTo>
                <a:lnTo>
                  <a:pt x="0" y="7821167"/>
                </a:lnTo>
                <a:lnTo>
                  <a:pt x="0" y="0"/>
                </a:lnTo>
                <a:close/>
              </a:path>
            </a:pathLst>
          </a:custGeom>
          <a:solidFill>
            <a:srgbClr val="0C37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6" name="Title Placeholder 1"/>
          <p:cNvSpPr>
            <a:spLocks noGrp="1"/>
          </p:cNvSpPr>
          <p:nvPr>
            <p:ph type="title"/>
          </p:nvPr>
        </p:nvSpPr>
        <p:spPr bwMode="auto">
          <a:xfrm>
            <a:off x="1219200" y="205708"/>
            <a:ext cx="9770533"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US" altLang="en-US" dirty="0"/>
          </a:p>
        </p:txBody>
      </p:sp>
      <p:cxnSp>
        <p:nvCxnSpPr>
          <p:cNvPr id="4" name="Straight Connector 3"/>
          <p:cNvCxnSpPr/>
          <p:nvPr userDrawn="1"/>
        </p:nvCxnSpPr>
        <p:spPr>
          <a:xfrm>
            <a:off x="6104468" y="2476500"/>
            <a:ext cx="1693" cy="541020"/>
          </a:xfrm>
          <a:prstGeom prst="line">
            <a:avLst/>
          </a:prstGeom>
          <a:ln w="12700">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userDrawn="1"/>
        </p:nvCxnSpPr>
        <p:spPr>
          <a:xfrm rot="16200000" flipV="1">
            <a:off x="6087957" y="-736178"/>
            <a:ext cx="12700" cy="7507395"/>
          </a:xfrm>
          <a:prstGeom prst="bentConnector3">
            <a:avLst>
              <a:gd name="adj1" fmla="val 1800000"/>
            </a:avLst>
          </a:prstGeom>
          <a:ln w="12700">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15" name="Slide Number Placeholder 5"/>
          <p:cNvSpPr>
            <a:spLocks noGrp="1"/>
          </p:cNvSpPr>
          <p:nvPr>
            <p:ph type="sldNum" sz="quarter" idx="14"/>
          </p:nvPr>
        </p:nvSpPr>
        <p:spPr>
          <a:xfrm>
            <a:off x="8558784" y="6486782"/>
            <a:ext cx="1763776"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chemeClr val="bg1"/>
                </a:solidFill>
              </a:defRPr>
            </a:lvl1pPr>
          </a:lstStyle>
          <a:p>
            <a:pPr marL="0" marR="0" lvl="0" indent="0" algn="ctr" defTabSz="457200" rtl="0" eaLnBrk="1" fontAlgn="base" latinLnBrk="0" hangingPunct="1">
              <a:lnSpc>
                <a:spcPct val="100000"/>
              </a:lnSpc>
              <a:spcBef>
                <a:spcPct val="0"/>
              </a:spcBef>
              <a:spcAft>
                <a:spcPct val="0"/>
              </a:spcAft>
              <a:buClrTx/>
              <a:buSzTx/>
              <a:buFontTx/>
              <a:buNone/>
              <a:tabLst/>
              <a:defRPr/>
            </a:pPr>
            <a:fld id="{4C1BDD17-827B-4C89-849C-876843A7E761}" type="slidenum">
              <a:rPr kumimoji="0" lang="en-US" altLang="en-US" sz="1200" b="0" i="0" u="none" strike="noStrike" kern="1200" cap="none" spc="0" normalizeH="0" baseline="0" noProof="0" smtClean="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
        <p:nvSpPr>
          <p:cNvPr id="17" name="Slide Number Placeholder 5"/>
          <p:cNvSpPr txBox="1">
            <a:spLocks/>
          </p:cNvSpPr>
          <p:nvPr userDrawn="1"/>
        </p:nvSpPr>
        <p:spPr>
          <a:xfrm>
            <a:off x="152400" y="6486782"/>
            <a:ext cx="6695441"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ctr" defTabSz="457200" rtl="0" eaLnBrk="1" fontAlgn="base" hangingPunct="1">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dirty="0">
              <a:ln>
                <a:noFill/>
              </a:ln>
              <a:solidFill>
                <a:prstClr val="white"/>
              </a:solidFill>
              <a:effectLst/>
              <a:uLnTx/>
              <a:uFillTx/>
              <a:latin typeface="Arial Narrow" panose="020B0606020202030204" pitchFamily="34" charset="0"/>
              <a:ea typeface="ＭＳ Ｐゴシック" panose="020B0600070205080204" pitchFamily="34" charset="-128"/>
              <a:cs typeface="+mn-cs"/>
            </a:endParaRPr>
          </a:p>
        </p:txBody>
      </p:sp>
      <p:sp>
        <p:nvSpPr>
          <p:cNvPr id="25" name="Text Placeholder 23"/>
          <p:cNvSpPr>
            <a:spLocks noGrp="1"/>
          </p:cNvSpPr>
          <p:nvPr>
            <p:ph type="body" sz="quarter" idx="15" hasCustomPrompt="1"/>
          </p:nvPr>
        </p:nvSpPr>
        <p:spPr>
          <a:xfrm>
            <a:off x="640080" y="3011170"/>
            <a:ext cx="3384125" cy="585470"/>
          </a:xfrm>
        </p:spPr>
        <p:style>
          <a:lnRef idx="2">
            <a:schemeClr val="accent1">
              <a:shade val="50000"/>
            </a:schemeClr>
          </a:lnRef>
          <a:fillRef idx="1">
            <a:schemeClr val="accent1"/>
          </a:fillRef>
          <a:effectRef idx="0">
            <a:schemeClr val="accent1"/>
          </a:effectRef>
          <a:fontRef idx="none"/>
        </p:style>
        <p:txBody>
          <a:bodyPr anchor="ctr" anchorCtr="0"/>
          <a:lstStyle>
            <a:lvl1pPr marL="0" indent="0" algn="ctr">
              <a:buNone/>
              <a:defRPr sz="1800">
                <a:solidFill>
                  <a:schemeClr val="bg1"/>
                </a:solidFill>
              </a:defRPr>
            </a:lvl1pPr>
          </a:lstStyle>
          <a:p>
            <a:pPr lvl="0"/>
            <a:r>
              <a:rPr lang="en-US" dirty="0"/>
              <a:t>Title</a:t>
            </a:r>
          </a:p>
        </p:txBody>
      </p:sp>
      <p:sp>
        <p:nvSpPr>
          <p:cNvPr id="27" name="Text Placeholder 23"/>
          <p:cNvSpPr>
            <a:spLocks noGrp="1"/>
          </p:cNvSpPr>
          <p:nvPr>
            <p:ph type="body" sz="quarter" idx="16" hasCustomPrompt="1"/>
          </p:nvPr>
        </p:nvSpPr>
        <p:spPr>
          <a:xfrm>
            <a:off x="4414099" y="3011170"/>
            <a:ext cx="3384125" cy="585470"/>
          </a:xfrm>
          <a:solidFill>
            <a:srgbClr val="0C3759"/>
          </a:solidFill>
          <a:ln>
            <a:solidFill>
              <a:srgbClr val="002060"/>
            </a:solidFill>
          </a:ln>
        </p:spPr>
        <p:style>
          <a:lnRef idx="2">
            <a:schemeClr val="accent2">
              <a:shade val="50000"/>
            </a:schemeClr>
          </a:lnRef>
          <a:fillRef idx="1">
            <a:schemeClr val="accent2"/>
          </a:fillRef>
          <a:effectRef idx="0">
            <a:schemeClr val="accent2"/>
          </a:effectRef>
          <a:fontRef idx="none"/>
        </p:style>
        <p:txBody>
          <a:bodyPr anchor="ctr" anchorCtr="0"/>
          <a:lstStyle>
            <a:lvl1pPr marL="0" indent="0" algn="ctr">
              <a:buNone/>
              <a:defRPr sz="1800">
                <a:solidFill>
                  <a:schemeClr val="bg1"/>
                </a:solidFill>
              </a:defRPr>
            </a:lvl1pPr>
          </a:lstStyle>
          <a:p>
            <a:pPr lvl="0"/>
            <a:r>
              <a:rPr lang="en-US" dirty="0"/>
              <a:t>Title</a:t>
            </a:r>
          </a:p>
        </p:txBody>
      </p:sp>
      <p:sp>
        <p:nvSpPr>
          <p:cNvPr id="29" name="Text Placeholder 23"/>
          <p:cNvSpPr>
            <a:spLocks noGrp="1"/>
          </p:cNvSpPr>
          <p:nvPr>
            <p:ph type="body" sz="quarter" idx="17" hasCustomPrompt="1"/>
          </p:nvPr>
        </p:nvSpPr>
        <p:spPr>
          <a:xfrm>
            <a:off x="8167796" y="3011170"/>
            <a:ext cx="3384125" cy="585470"/>
          </a:xfrm>
          <a:solidFill>
            <a:schemeClr val="accent6">
              <a:lumMod val="75000"/>
              <a:lumOff val="25000"/>
            </a:schemeClr>
          </a:solidFill>
          <a:ln>
            <a:solidFill>
              <a:schemeClr val="accent6"/>
            </a:solidFill>
          </a:ln>
        </p:spPr>
        <p:style>
          <a:lnRef idx="2">
            <a:schemeClr val="accent6"/>
          </a:lnRef>
          <a:fillRef idx="1">
            <a:schemeClr val="lt1"/>
          </a:fillRef>
          <a:effectRef idx="0">
            <a:schemeClr val="accent6"/>
          </a:effectRef>
          <a:fontRef idx="none"/>
        </p:style>
        <p:txBody>
          <a:bodyPr anchor="ctr" anchorCtr="0"/>
          <a:lstStyle>
            <a:lvl1pPr marL="0" indent="0" algn="ctr">
              <a:buNone/>
              <a:defRPr sz="1800">
                <a:solidFill>
                  <a:schemeClr val="bg1"/>
                </a:solidFill>
              </a:defRPr>
            </a:lvl1pPr>
          </a:lstStyle>
          <a:p>
            <a:pPr lvl="0"/>
            <a:r>
              <a:rPr lang="en-US" dirty="0"/>
              <a:t>Title</a:t>
            </a:r>
          </a:p>
        </p:txBody>
      </p:sp>
      <p:sp>
        <p:nvSpPr>
          <p:cNvPr id="31" name="Text Placeholder 23"/>
          <p:cNvSpPr>
            <a:spLocks noGrp="1"/>
          </p:cNvSpPr>
          <p:nvPr>
            <p:ph type="body" sz="quarter" idx="18" hasCustomPrompt="1"/>
          </p:nvPr>
        </p:nvSpPr>
        <p:spPr>
          <a:xfrm>
            <a:off x="3188547" y="1897380"/>
            <a:ext cx="5831840" cy="585470"/>
          </a:xfrm>
        </p:spPr>
        <p:style>
          <a:lnRef idx="2">
            <a:schemeClr val="accent5">
              <a:shade val="50000"/>
            </a:schemeClr>
          </a:lnRef>
          <a:fillRef idx="1">
            <a:schemeClr val="accent5"/>
          </a:fillRef>
          <a:effectRef idx="0">
            <a:schemeClr val="accent5"/>
          </a:effectRef>
          <a:fontRef idx="none"/>
        </p:style>
        <p:txBody>
          <a:bodyPr anchor="ctr" anchorCtr="0"/>
          <a:lstStyle>
            <a:lvl1pPr marL="0" indent="0" algn="ctr">
              <a:buNone/>
              <a:defRPr sz="2400" b="1">
                <a:solidFill>
                  <a:schemeClr val="accent5">
                    <a:lumMod val="50000"/>
                  </a:schemeClr>
                </a:solidFill>
              </a:defRPr>
            </a:lvl1pPr>
          </a:lstStyle>
          <a:p>
            <a:pPr lvl="0"/>
            <a:r>
              <a:rPr lang="en-US" dirty="0"/>
              <a:t>Title</a:t>
            </a:r>
          </a:p>
        </p:txBody>
      </p:sp>
      <p:sp>
        <p:nvSpPr>
          <p:cNvPr id="32" name="Text Placeholder 23"/>
          <p:cNvSpPr>
            <a:spLocks noGrp="1"/>
          </p:cNvSpPr>
          <p:nvPr>
            <p:ph type="body" sz="quarter" idx="19" hasCustomPrompt="1"/>
          </p:nvPr>
        </p:nvSpPr>
        <p:spPr>
          <a:xfrm>
            <a:off x="640079" y="3749040"/>
            <a:ext cx="3384125" cy="2049780"/>
          </a:xfrm>
          <a:solidFill>
            <a:schemeClr val="bg1">
              <a:lumMod val="85000"/>
            </a:schemeClr>
          </a:solidFill>
          <a:ln>
            <a:noFill/>
          </a:ln>
        </p:spPr>
        <p:style>
          <a:lnRef idx="2">
            <a:schemeClr val="accent5">
              <a:shade val="50000"/>
            </a:schemeClr>
          </a:lnRef>
          <a:fillRef idx="1">
            <a:schemeClr val="accent5"/>
          </a:fillRef>
          <a:effectRef idx="0">
            <a:schemeClr val="accent5"/>
          </a:effectRef>
          <a:fontRef idx="none"/>
        </p:style>
        <p:txBody>
          <a:bodyPr anchor="t" anchorCtr="0"/>
          <a:lstStyle>
            <a:lvl1pPr marL="0" indent="0" algn="l">
              <a:buNone/>
              <a:defRPr sz="1200" baseline="0">
                <a:solidFill>
                  <a:schemeClr val="accent6">
                    <a:lumMod val="65000"/>
                    <a:lumOff val="35000"/>
                  </a:schemeClr>
                </a:solidFill>
              </a:defRPr>
            </a:lvl1pPr>
          </a:lstStyle>
          <a:p>
            <a:pPr lvl="0"/>
            <a:r>
              <a:rPr lang="en-US" dirty="0"/>
              <a:t>Click to edit text</a:t>
            </a:r>
          </a:p>
        </p:txBody>
      </p:sp>
      <p:sp>
        <p:nvSpPr>
          <p:cNvPr id="33" name="Text Placeholder 23"/>
          <p:cNvSpPr>
            <a:spLocks noGrp="1"/>
          </p:cNvSpPr>
          <p:nvPr>
            <p:ph type="body" sz="quarter" idx="20" hasCustomPrompt="1"/>
          </p:nvPr>
        </p:nvSpPr>
        <p:spPr>
          <a:xfrm>
            <a:off x="4414099" y="3749040"/>
            <a:ext cx="3384125" cy="2049780"/>
          </a:xfrm>
          <a:solidFill>
            <a:schemeClr val="bg1">
              <a:lumMod val="85000"/>
            </a:schemeClr>
          </a:solidFill>
          <a:ln>
            <a:noFill/>
          </a:ln>
        </p:spPr>
        <p:style>
          <a:lnRef idx="2">
            <a:schemeClr val="accent5">
              <a:shade val="50000"/>
            </a:schemeClr>
          </a:lnRef>
          <a:fillRef idx="1">
            <a:schemeClr val="accent5"/>
          </a:fillRef>
          <a:effectRef idx="0">
            <a:schemeClr val="accent5"/>
          </a:effectRef>
          <a:fontRef idx="none"/>
        </p:style>
        <p:txBody>
          <a:bodyPr anchor="t" anchorCtr="0"/>
          <a:lstStyle>
            <a:lvl1pPr marL="0" indent="0" algn="l">
              <a:buNone/>
              <a:defRPr sz="1200" baseline="0">
                <a:solidFill>
                  <a:schemeClr val="accent6">
                    <a:lumMod val="65000"/>
                    <a:lumOff val="35000"/>
                  </a:schemeClr>
                </a:solidFill>
              </a:defRPr>
            </a:lvl1pPr>
          </a:lstStyle>
          <a:p>
            <a:pPr lvl="0"/>
            <a:r>
              <a:rPr lang="en-US" dirty="0"/>
              <a:t>Click to edit text</a:t>
            </a:r>
          </a:p>
        </p:txBody>
      </p:sp>
      <p:sp>
        <p:nvSpPr>
          <p:cNvPr id="34" name="Text Placeholder 23"/>
          <p:cNvSpPr>
            <a:spLocks noGrp="1"/>
          </p:cNvSpPr>
          <p:nvPr>
            <p:ph type="body" sz="quarter" idx="21" hasCustomPrompt="1"/>
          </p:nvPr>
        </p:nvSpPr>
        <p:spPr>
          <a:xfrm>
            <a:off x="8167796" y="3742952"/>
            <a:ext cx="3384125" cy="2049780"/>
          </a:xfrm>
          <a:solidFill>
            <a:schemeClr val="bg1">
              <a:lumMod val="85000"/>
            </a:schemeClr>
          </a:solidFill>
          <a:ln>
            <a:noFill/>
          </a:ln>
        </p:spPr>
        <p:style>
          <a:lnRef idx="2">
            <a:schemeClr val="accent5">
              <a:shade val="50000"/>
            </a:schemeClr>
          </a:lnRef>
          <a:fillRef idx="1">
            <a:schemeClr val="accent5"/>
          </a:fillRef>
          <a:effectRef idx="0">
            <a:schemeClr val="accent5"/>
          </a:effectRef>
          <a:fontRef idx="none"/>
        </p:style>
        <p:txBody>
          <a:bodyPr anchor="t" anchorCtr="0"/>
          <a:lstStyle>
            <a:lvl1pPr marL="0" indent="0" algn="l">
              <a:buNone/>
              <a:defRPr sz="1200" baseline="0">
                <a:solidFill>
                  <a:schemeClr val="accent6">
                    <a:lumMod val="65000"/>
                    <a:lumOff val="35000"/>
                  </a:schemeClr>
                </a:solidFill>
              </a:defRPr>
            </a:lvl1pPr>
          </a:lstStyle>
          <a:p>
            <a:pPr lvl="0"/>
            <a:r>
              <a:rPr lang="en-US" dirty="0"/>
              <a:t>Click to edit text</a:t>
            </a:r>
          </a:p>
        </p:txBody>
      </p:sp>
    </p:spTree>
    <p:extLst>
      <p:ext uri="{BB962C8B-B14F-4D97-AF65-F5344CB8AC3E}">
        <p14:creationId xmlns:p14="http://schemas.microsoft.com/office/powerpoint/2010/main" val="949800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1219200" y="205708"/>
            <a:ext cx="9770533"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title style</a:t>
            </a:r>
          </a:p>
        </p:txBody>
      </p:sp>
      <p:sp>
        <p:nvSpPr>
          <p:cNvPr id="1028" name="Text Placeholder 2"/>
          <p:cNvSpPr>
            <a:spLocks noGrp="1"/>
          </p:cNvSpPr>
          <p:nvPr>
            <p:ph type="body" idx="1"/>
          </p:nvPr>
        </p:nvSpPr>
        <p:spPr bwMode="auto">
          <a:xfrm>
            <a:off x="1219200" y="1598613"/>
            <a:ext cx="9770533" cy="416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marR="0" lvl="0" indent="-342900" algn="l" defTabSz="457200" rtl="0" eaLnBrk="1" fontAlgn="base" latinLnBrk="0" hangingPunct="1">
              <a:lnSpc>
                <a:spcPct val="100000"/>
              </a:lnSpc>
              <a:spcBef>
                <a:spcPct val="20000"/>
              </a:spcBef>
              <a:spcAft>
                <a:spcPct val="0"/>
              </a:spcAft>
              <a:buClr>
                <a:srgbClr val="0C3759"/>
              </a:buClr>
              <a:buSzTx/>
              <a:buFont typeface="Arial" panose="020B0604020202020204" pitchFamily="34" charset="0"/>
              <a:buChar char="•"/>
              <a:tabLst/>
              <a:defRPr/>
            </a:pPr>
            <a:r>
              <a:rPr kumimoji="0" lang="en-US" altLang="en-US" sz="2000" b="0" i="0" u="none" strike="noStrike" kern="1200" cap="none" spc="0" normalizeH="0" baseline="0" noProof="0" dirty="0">
                <a:ln>
                  <a:noFill/>
                </a:ln>
                <a:solidFill>
                  <a:prstClr val="black"/>
                </a:solidFill>
                <a:effectLst/>
                <a:uLnTx/>
                <a:uFillTx/>
                <a:latin typeface="+mn-lt"/>
                <a:ea typeface="ＭＳ Ｐゴシック" pitchFamily="-101" charset="-128"/>
              </a:rPr>
              <a:t>Edit Master text styles</a:t>
            </a:r>
          </a:p>
          <a:p>
            <a:pPr marL="800100" marR="0" lvl="1" indent="-342900" algn="l" defTabSz="457200" rtl="0" eaLnBrk="1" fontAlgn="base" latinLnBrk="0" hangingPunct="1">
              <a:lnSpc>
                <a:spcPct val="100000"/>
              </a:lnSpc>
              <a:spcBef>
                <a:spcPct val="20000"/>
              </a:spcBef>
              <a:spcAft>
                <a:spcPct val="0"/>
              </a:spcAft>
              <a:buClr>
                <a:srgbClr val="0C3759"/>
              </a:buClr>
              <a:buSzTx/>
              <a:buFont typeface="Courier New" panose="02070309020205020404" pitchFamily="49" charset="0"/>
              <a:buChar char="o"/>
              <a:tabLst/>
              <a:defRPr/>
            </a:pPr>
            <a:r>
              <a:rPr kumimoji="0" lang="en-US" altLang="en-US" sz="1800" b="0" i="0" u="none" strike="noStrike" kern="1200" cap="none" spc="0" normalizeH="0" baseline="0" noProof="0" dirty="0">
                <a:ln>
                  <a:noFill/>
                </a:ln>
                <a:solidFill>
                  <a:prstClr val="black"/>
                </a:solidFill>
                <a:effectLst/>
                <a:uLnTx/>
                <a:uFillTx/>
                <a:latin typeface="+mn-lt"/>
                <a:ea typeface="ＭＳ Ｐゴシック" pitchFamily="-101" charset="-128"/>
                <a:cs typeface="+mn-cs"/>
              </a:rPr>
              <a:t>Second level</a:t>
            </a:r>
          </a:p>
          <a:p>
            <a:pPr marL="1257300" marR="0" lvl="2" indent="-342900" algn="l" defTabSz="457200" rtl="0" eaLnBrk="1" fontAlgn="base" latinLnBrk="0" hangingPunct="1">
              <a:lnSpc>
                <a:spcPct val="100000"/>
              </a:lnSpc>
              <a:spcBef>
                <a:spcPct val="20000"/>
              </a:spcBef>
              <a:spcAft>
                <a:spcPct val="0"/>
              </a:spcAft>
              <a:buClr>
                <a:srgbClr val="0C3759"/>
              </a:buClr>
              <a:buSzTx/>
              <a:buFont typeface="Wingdings" panose="05000000000000000000" pitchFamily="2" charset="2"/>
              <a:buChar char="§"/>
              <a:tabLst/>
              <a:defRPr/>
            </a:pPr>
            <a:r>
              <a:rPr kumimoji="0" lang="en-US" altLang="en-US" sz="1800" b="0" i="0" u="none" strike="noStrike" kern="1200" cap="none" spc="0" normalizeH="0" baseline="0" noProof="0" dirty="0">
                <a:ln>
                  <a:noFill/>
                </a:ln>
                <a:solidFill>
                  <a:prstClr val="black"/>
                </a:solidFill>
                <a:effectLst/>
                <a:uLnTx/>
                <a:uFillTx/>
                <a:latin typeface="+mn-lt"/>
                <a:ea typeface="ＭＳ Ｐゴシック" pitchFamily="-101" charset="-128"/>
                <a:cs typeface="+mn-cs"/>
              </a:rPr>
              <a:t>Third level</a:t>
            </a:r>
          </a:p>
          <a:p>
            <a:pPr marL="1714500" marR="0" lvl="3" indent="-342900" algn="l" defTabSz="457200" rtl="0" eaLnBrk="1" fontAlgn="base" latinLnBrk="0" hangingPunct="1">
              <a:lnSpc>
                <a:spcPct val="100000"/>
              </a:lnSpc>
              <a:spcBef>
                <a:spcPct val="20000"/>
              </a:spcBef>
              <a:spcAft>
                <a:spcPct val="0"/>
              </a:spcAft>
              <a:buClr>
                <a:srgbClr val="0C3759"/>
              </a:buClr>
              <a:buSzTx/>
              <a:buFont typeface="Arial" panose="020B0604020202020204" pitchFamily="34" charset="0"/>
              <a:buChar char="•"/>
              <a:tabLst/>
              <a:defRPr/>
            </a:pPr>
            <a:r>
              <a:rPr kumimoji="0" lang="en-US" altLang="en-US" sz="1800" b="0" i="0" u="none" strike="noStrike" kern="1200" cap="none" spc="0" normalizeH="0" baseline="0" noProof="0" dirty="0">
                <a:ln>
                  <a:noFill/>
                </a:ln>
                <a:solidFill>
                  <a:prstClr val="black"/>
                </a:solidFill>
                <a:effectLst/>
                <a:uLnTx/>
                <a:uFillTx/>
                <a:latin typeface="+mn-lt"/>
                <a:ea typeface="ＭＳ Ｐゴシック" pitchFamily="-101" charset="-128"/>
                <a:cs typeface="+mn-cs"/>
              </a:rPr>
              <a:t>Fourth level</a:t>
            </a:r>
          </a:p>
          <a:p>
            <a:pPr marL="2171700" marR="0" lvl="4" indent="-342900" algn="l" defTabSz="457200" rtl="0" eaLnBrk="1" fontAlgn="base" latinLnBrk="0" hangingPunct="1">
              <a:lnSpc>
                <a:spcPct val="100000"/>
              </a:lnSpc>
              <a:spcBef>
                <a:spcPct val="20000"/>
              </a:spcBef>
              <a:spcAft>
                <a:spcPct val="0"/>
              </a:spcAft>
              <a:buClr>
                <a:srgbClr val="0C3759"/>
              </a:buClr>
              <a:buSzTx/>
              <a:buFont typeface="Courier New" panose="02070309020205020404" pitchFamily="49" charset="0"/>
              <a:buChar char="o"/>
              <a:tabLst/>
              <a:defRPr/>
            </a:pPr>
            <a:r>
              <a:rPr kumimoji="0" lang="en-US" altLang="en-US" sz="1800" b="0" i="0" u="none" strike="noStrike" kern="1200" cap="none" spc="0" normalizeH="0" baseline="0" noProof="0" dirty="0">
                <a:ln>
                  <a:noFill/>
                </a:ln>
                <a:solidFill>
                  <a:prstClr val="black"/>
                </a:solidFill>
                <a:effectLst/>
                <a:uLnTx/>
                <a:uFillTx/>
                <a:latin typeface="+mn-lt"/>
                <a:ea typeface="ＭＳ Ｐゴシック" pitchFamily="-101" charset="-128"/>
                <a:cs typeface="+mn-cs"/>
              </a:rPr>
              <a:t>Fifth level</a:t>
            </a:r>
          </a:p>
        </p:txBody>
      </p:sp>
    </p:spTree>
    <p:extLst>
      <p:ext uri="{BB962C8B-B14F-4D97-AF65-F5344CB8AC3E}">
        <p14:creationId xmlns:p14="http://schemas.microsoft.com/office/powerpoint/2010/main" val="2730885707"/>
      </p:ext>
    </p:extLst>
  </p:cSld>
  <p:clrMap bg1="lt1" tx1="dk1" bg2="lt2" tx2="dk2" accent1="accent1" accent2="accent2" accent3="accent3" accent4="accent4" accent5="accent5" accent6="accent6" hlink="hlink" folHlink="folHlink"/>
  <p:sldLayoutIdLst>
    <p:sldLayoutId id="2147483650"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81" r:id="rId16"/>
    <p:sldLayoutId id="2147483682" r:id="rId17"/>
  </p:sldLayoutIdLst>
  <p:hf hdr="0" ftr="0" dt="0"/>
  <p:txStyles>
    <p:titleStyle>
      <a:lvl1pPr algn="ctr" defTabSz="457200" rtl="0" eaLnBrk="1" fontAlgn="base" hangingPunct="1">
        <a:spcBef>
          <a:spcPct val="0"/>
        </a:spcBef>
        <a:spcAft>
          <a:spcPct val="0"/>
        </a:spcAft>
        <a:defRPr sz="2800" b="1" kern="1200">
          <a:solidFill>
            <a:srgbClr val="0C3759"/>
          </a:solidFill>
          <a:latin typeface="+mj-lt"/>
          <a:ea typeface="ＭＳ Ｐゴシック" pitchFamily="-101" charset="-128"/>
          <a:cs typeface="ＭＳ Ｐゴシック" pitchFamily="-101" charset="-128"/>
        </a:defRPr>
      </a:lvl1pPr>
      <a:lvl2pPr algn="l" defTabSz="457200" rtl="0" eaLnBrk="1" fontAlgn="base" hangingPunct="1">
        <a:spcBef>
          <a:spcPct val="0"/>
        </a:spcBef>
        <a:spcAft>
          <a:spcPct val="0"/>
        </a:spcAft>
        <a:defRPr sz="2800" b="1">
          <a:solidFill>
            <a:srgbClr val="CB333B"/>
          </a:solidFill>
          <a:latin typeface="Arial" pitchFamily="-101" charset="0"/>
          <a:ea typeface="ＭＳ Ｐゴシック" pitchFamily="-101" charset="-128"/>
          <a:cs typeface="ＭＳ Ｐゴシック" pitchFamily="-101" charset="-128"/>
        </a:defRPr>
      </a:lvl2pPr>
      <a:lvl3pPr algn="l" defTabSz="457200" rtl="0" eaLnBrk="1" fontAlgn="base" hangingPunct="1">
        <a:spcBef>
          <a:spcPct val="0"/>
        </a:spcBef>
        <a:spcAft>
          <a:spcPct val="0"/>
        </a:spcAft>
        <a:defRPr sz="2800" b="1">
          <a:solidFill>
            <a:srgbClr val="CB333B"/>
          </a:solidFill>
          <a:latin typeface="Arial" pitchFamily="-101" charset="0"/>
          <a:ea typeface="ＭＳ Ｐゴシック" pitchFamily="-101" charset="-128"/>
          <a:cs typeface="ＭＳ Ｐゴシック" pitchFamily="-101" charset="-128"/>
        </a:defRPr>
      </a:lvl3pPr>
      <a:lvl4pPr algn="l" defTabSz="457200" rtl="0" eaLnBrk="1" fontAlgn="base" hangingPunct="1">
        <a:spcBef>
          <a:spcPct val="0"/>
        </a:spcBef>
        <a:spcAft>
          <a:spcPct val="0"/>
        </a:spcAft>
        <a:defRPr sz="2800" b="1">
          <a:solidFill>
            <a:srgbClr val="CB333B"/>
          </a:solidFill>
          <a:latin typeface="Arial" pitchFamily="-101" charset="0"/>
          <a:ea typeface="ＭＳ Ｐゴシック" pitchFamily="-101" charset="-128"/>
          <a:cs typeface="ＭＳ Ｐゴシック" pitchFamily="-101" charset="-128"/>
        </a:defRPr>
      </a:lvl4pPr>
      <a:lvl5pPr algn="l" defTabSz="457200" rtl="0" eaLnBrk="1" fontAlgn="base" hangingPunct="1">
        <a:spcBef>
          <a:spcPct val="0"/>
        </a:spcBef>
        <a:spcAft>
          <a:spcPct val="0"/>
        </a:spcAft>
        <a:defRPr sz="2800" b="1">
          <a:solidFill>
            <a:srgbClr val="CB333B"/>
          </a:solidFill>
          <a:latin typeface="Arial" pitchFamily="-101" charset="0"/>
          <a:ea typeface="ＭＳ Ｐゴシック" pitchFamily="-101" charset="-128"/>
          <a:cs typeface="ＭＳ Ｐゴシック" pitchFamily="-101" charset="-128"/>
        </a:defRPr>
      </a:lvl5pPr>
      <a:lvl6pPr marL="457200" algn="l" defTabSz="457200" rtl="0" eaLnBrk="1" fontAlgn="base" hangingPunct="1">
        <a:spcBef>
          <a:spcPct val="0"/>
        </a:spcBef>
        <a:spcAft>
          <a:spcPct val="0"/>
        </a:spcAft>
        <a:defRPr sz="3600" b="1">
          <a:solidFill>
            <a:srgbClr val="CB333B"/>
          </a:solidFill>
          <a:latin typeface="Arial" pitchFamily="-101" charset="0"/>
          <a:ea typeface="ＭＳ Ｐゴシック" pitchFamily="-101" charset="-128"/>
          <a:cs typeface="ＭＳ Ｐゴシック" pitchFamily="-101" charset="-128"/>
        </a:defRPr>
      </a:lvl6pPr>
      <a:lvl7pPr marL="914400" algn="l" defTabSz="457200" rtl="0" eaLnBrk="1" fontAlgn="base" hangingPunct="1">
        <a:spcBef>
          <a:spcPct val="0"/>
        </a:spcBef>
        <a:spcAft>
          <a:spcPct val="0"/>
        </a:spcAft>
        <a:defRPr sz="3600" b="1">
          <a:solidFill>
            <a:srgbClr val="CB333B"/>
          </a:solidFill>
          <a:latin typeface="Arial" pitchFamily="-101" charset="0"/>
          <a:ea typeface="ＭＳ Ｐゴシック" pitchFamily="-101" charset="-128"/>
          <a:cs typeface="ＭＳ Ｐゴシック" pitchFamily="-101" charset="-128"/>
        </a:defRPr>
      </a:lvl7pPr>
      <a:lvl8pPr marL="1371600" algn="l" defTabSz="457200" rtl="0" eaLnBrk="1" fontAlgn="base" hangingPunct="1">
        <a:spcBef>
          <a:spcPct val="0"/>
        </a:spcBef>
        <a:spcAft>
          <a:spcPct val="0"/>
        </a:spcAft>
        <a:defRPr sz="3600" b="1">
          <a:solidFill>
            <a:srgbClr val="CB333B"/>
          </a:solidFill>
          <a:latin typeface="Arial" pitchFamily="-101" charset="0"/>
          <a:ea typeface="ＭＳ Ｐゴシック" pitchFamily="-101" charset="-128"/>
          <a:cs typeface="ＭＳ Ｐゴシック" pitchFamily="-101" charset="-128"/>
        </a:defRPr>
      </a:lvl8pPr>
      <a:lvl9pPr marL="1828800" algn="l" defTabSz="457200" rtl="0" eaLnBrk="1" fontAlgn="base" hangingPunct="1">
        <a:spcBef>
          <a:spcPct val="0"/>
        </a:spcBef>
        <a:spcAft>
          <a:spcPct val="0"/>
        </a:spcAft>
        <a:defRPr sz="3600" b="1">
          <a:solidFill>
            <a:srgbClr val="CB333B"/>
          </a:solidFill>
          <a:latin typeface="Arial" pitchFamily="-101" charset="0"/>
          <a:ea typeface="ＭＳ Ｐゴシック" pitchFamily="-101" charset="-128"/>
          <a:cs typeface="ＭＳ Ｐゴシック" pitchFamily="-101" charset="-128"/>
        </a:defRPr>
      </a:lvl9pPr>
    </p:titleStyle>
    <p:bodyStyle>
      <a:lvl1pPr marL="342900" marR="0" indent="-342900" algn="l" defTabSz="457200" rtl="0" eaLnBrk="1" fontAlgn="base" latinLnBrk="0" hangingPunct="1">
        <a:lnSpc>
          <a:spcPct val="100000"/>
        </a:lnSpc>
        <a:spcBef>
          <a:spcPct val="20000"/>
        </a:spcBef>
        <a:spcAft>
          <a:spcPct val="0"/>
        </a:spcAft>
        <a:buClr>
          <a:srgbClr val="0C3759"/>
        </a:buClr>
        <a:buSzTx/>
        <a:buFont typeface="Arial" panose="020B0604020202020204" pitchFamily="34" charset="0"/>
        <a:buChar char="•"/>
        <a:tabLst/>
        <a:defRPr sz="2200" kern="1200">
          <a:solidFill>
            <a:schemeClr val="accent6"/>
          </a:solidFill>
          <a:latin typeface="+mn-lt"/>
          <a:ea typeface="ＭＳ Ｐゴシック" pitchFamily="-101" charset="-128"/>
          <a:cs typeface="ＭＳ Ｐゴシック" pitchFamily="-101" charset="-128"/>
        </a:defRPr>
      </a:lvl1pPr>
      <a:lvl2pPr marL="800100" marR="0" indent="-342900" algn="l" defTabSz="457200" rtl="0" eaLnBrk="1" fontAlgn="base" latinLnBrk="0" hangingPunct="1">
        <a:lnSpc>
          <a:spcPct val="100000"/>
        </a:lnSpc>
        <a:spcBef>
          <a:spcPct val="20000"/>
        </a:spcBef>
        <a:spcAft>
          <a:spcPct val="0"/>
        </a:spcAft>
        <a:buClr>
          <a:srgbClr val="0C3759"/>
        </a:buClr>
        <a:buSzTx/>
        <a:buFont typeface="Courier New" panose="02070309020205020404" pitchFamily="49" charset="0"/>
        <a:buChar char="o"/>
        <a:tabLst/>
        <a:defRPr sz="2000" kern="1200">
          <a:solidFill>
            <a:schemeClr val="accent6"/>
          </a:solidFill>
          <a:latin typeface="+mn-lt"/>
          <a:ea typeface="ＭＳ Ｐゴシック" pitchFamily="-101" charset="-128"/>
          <a:cs typeface="+mn-cs"/>
        </a:defRPr>
      </a:lvl2pPr>
      <a:lvl3pPr marL="1257300" marR="0" indent="-342900" algn="l" defTabSz="457200" rtl="0" eaLnBrk="1" fontAlgn="base" latinLnBrk="0" hangingPunct="1">
        <a:lnSpc>
          <a:spcPct val="100000"/>
        </a:lnSpc>
        <a:spcBef>
          <a:spcPct val="20000"/>
        </a:spcBef>
        <a:spcAft>
          <a:spcPct val="0"/>
        </a:spcAft>
        <a:buClr>
          <a:srgbClr val="0C3759"/>
        </a:buClr>
        <a:buSzTx/>
        <a:buFont typeface="Wingdings" panose="05000000000000000000" pitchFamily="2" charset="2"/>
        <a:buChar char="§"/>
        <a:tabLst/>
        <a:defRPr sz="2000" kern="1200">
          <a:solidFill>
            <a:schemeClr val="accent6"/>
          </a:solidFill>
          <a:latin typeface="+mn-lt"/>
          <a:ea typeface="ＭＳ Ｐゴシック" pitchFamily="-101" charset="-128"/>
          <a:cs typeface="+mn-cs"/>
        </a:defRPr>
      </a:lvl3pPr>
      <a:lvl4pPr marL="1714500" marR="0" indent="-342900" algn="l" defTabSz="457200" rtl="0" eaLnBrk="1" fontAlgn="base" latinLnBrk="0" hangingPunct="1">
        <a:lnSpc>
          <a:spcPct val="100000"/>
        </a:lnSpc>
        <a:spcBef>
          <a:spcPct val="20000"/>
        </a:spcBef>
        <a:spcAft>
          <a:spcPct val="0"/>
        </a:spcAft>
        <a:buClr>
          <a:srgbClr val="0C3759"/>
        </a:buClr>
        <a:buSzTx/>
        <a:buFont typeface="Arial" panose="020B0604020202020204" pitchFamily="34" charset="0"/>
        <a:buChar char="•"/>
        <a:tabLst/>
        <a:defRPr sz="2000" kern="1200">
          <a:solidFill>
            <a:schemeClr val="accent6"/>
          </a:solidFill>
          <a:latin typeface="+mn-lt"/>
          <a:ea typeface="ＭＳ Ｐゴシック" pitchFamily="-101" charset="-128"/>
          <a:cs typeface="+mn-cs"/>
        </a:defRPr>
      </a:lvl4pPr>
      <a:lvl5pPr marL="2171700" marR="0" indent="-342900" algn="l" defTabSz="457200" rtl="0" eaLnBrk="1" fontAlgn="base" latinLnBrk="0" hangingPunct="1">
        <a:lnSpc>
          <a:spcPct val="100000"/>
        </a:lnSpc>
        <a:spcBef>
          <a:spcPct val="20000"/>
        </a:spcBef>
        <a:spcAft>
          <a:spcPct val="0"/>
        </a:spcAft>
        <a:buClr>
          <a:srgbClr val="0C3759"/>
        </a:buClr>
        <a:buSzTx/>
        <a:buFont typeface="Courier New" panose="02070309020205020404" pitchFamily="49" charset="0"/>
        <a:buChar char="o"/>
        <a:tabLst/>
        <a:defRPr sz="2000" kern="1200">
          <a:solidFill>
            <a:schemeClr val="accent6"/>
          </a:solidFill>
          <a:latin typeface="+mn-lt"/>
          <a:ea typeface="ＭＳ Ｐゴシック" pitchFamily="-10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254C1A74-6DC1-485F-BA92-AD428BF4E58D}"/>
              </a:ext>
            </a:extLst>
          </p:cNvPr>
          <p:cNvSpPr>
            <a:spLocks noGrp="1"/>
          </p:cNvSpPr>
          <p:nvPr>
            <p:ph type="body" sz="quarter" idx="11"/>
          </p:nvPr>
        </p:nvSpPr>
        <p:spPr>
          <a:xfrm>
            <a:off x="409574" y="1145117"/>
            <a:ext cx="11307883" cy="1492331"/>
          </a:xfrm>
        </p:spPr>
        <p:txBody>
          <a:bodyPr/>
          <a:lstStyle/>
          <a:p>
            <a:r>
              <a:rPr lang="en-US" sz="3600" dirty="0">
                <a:solidFill>
                  <a:schemeClr val="bg1">
                    <a:lumMod val="95000"/>
                  </a:schemeClr>
                </a:solidFill>
              </a:rPr>
              <a:t>Consumer Protection and Bankruptcy</a:t>
            </a:r>
          </a:p>
        </p:txBody>
      </p:sp>
      <p:sp>
        <p:nvSpPr>
          <p:cNvPr id="7" name="Text Placeholder 5">
            <a:extLst>
              <a:ext uri="{FF2B5EF4-FFF2-40B4-BE49-F238E27FC236}">
                <a16:creationId xmlns:a16="http://schemas.microsoft.com/office/drawing/2014/main" id="{04E217AE-D508-4C49-8AF5-EA25C3B154F3}"/>
              </a:ext>
            </a:extLst>
          </p:cNvPr>
          <p:cNvSpPr>
            <a:spLocks noGrp="1"/>
          </p:cNvSpPr>
          <p:nvPr>
            <p:ph type="body" sz="quarter" idx="12"/>
          </p:nvPr>
        </p:nvSpPr>
        <p:spPr>
          <a:xfrm>
            <a:off x="1000462" y="4931051"/>
            <a:ext cx="10477946" cy="444500"/>
          </a:xfrm>
        </p:spPr>
        <p:txBody>
          <a:bodyPr>
            <a:normAutofit/>
          </a:bodyPr>
          <a:lstStyle/>
          <a:p>
            <a:r>
              <a:rPr lang="en-US" dirty="0"/>
              <a:t> </a:t>
            </a:r>
          </a:p>
        </p:txBody>
      </p:sp>
      <p:sp>
        <p:nvSpPr>
          <p:cNvPr id="8" name="Text Placeholder 6">
            <a:extLst>
              <a:ext uri="{FF2B5EF4-FFF2-40B4-BE49-F238E27FC236}">
                <a16:creationId xmlns:a16="http://schemas.microsoft.com/office/drawing/2014/main" id="{EB3187F7-89EC-4EF3-9875-66CC54A26B58}"/>
              </a:ext>
            </a:extLst>
          </p:cNvPr>
          <p:cNvSpPr>
            <a:spLocks noGrp="1"/>
          </p:cNvSpPr>
          <p:nvPr>
            <p:ph type="body" sz="quarter" idx="13"/>
          </p:nvPr>
        </p:nvSpPr>
        <p:spPr>
          <a:xfrm>
            <a:off x="409574" y="4220552"/>
            <a:ext cx="11307883" cy="932749"/>
          </a:xfrm>
        </p:spPr>
        <p:txBody>
          <a:bodyPr>
            <a:noAutofit/>
          </a:bodyPr>
          <a:lstStyle/>
          <a:p>
            <a:r>
              <a:rPr lang="en-US" sz="3000" b="1" i="0" dirty="0"/>
              <a:t>Alabama State Bar – Bankruptcy and Commercial Law Section</a:t>
            </a:r>
          </a:p>
          <a:p>
            <a:r>
              <a:rPr lang="en-US" sz="3000" b="1" i="0" dirty="0"/>
              <a:t>Bankruptcy at the Beach – June 2,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27666" y="1075193"/>
            <a:ext cx="9753600" cy="4254500"/>
          </a:xfrm>
        </p:spPr>
        <p:txBody>
          <a:bodyPr/>
          <a:lstStyle/>
          <a:p>
            <a:pPr>
              <a:spcAft>
                <a:spcPts val="600"/>
              </a:spcAft>
            </a:pPr>
            <a:r>
              <a:rPr lang="en-US" sz="2400" b="1" dirty="0"/>
              <a:t>Enacted in 1970</a:t>
            </a:r>
          </a:p>
          <a:p>
            <a:pPr lvl="1">
              <a:spcAft>
                <a:spcPts val="600"/>
              </a:spcAft>
            </a:pPr>
            <a:r>
              <a:rPr lang="en-US" dirty="0"/>
              <a:t>Amendments in 1996 and 2003</a:t>
            </a:r>
          </a:p>
          <a:p>
            <a:pPr>
              <a:spcAft>
                <a:spcPts val="600"/>
              </a:spcAft>
            </a:pPr>
            <a:r>
              <a:rPr lang="en-US" sz="2400" b="1" dirty="0"/>
              <a:t>Purpose</a:t>
            </a:r>
          </a:p>
          <a:p>
            <a:pPr lvl="1">
              <a:spcAft>
                <a:spcPts val="600"/>
              </a:spcAft>
            </a:pPr>
            <a:r>
              <a:rPr lang="en-US" altLang="en-US" dirty="0">
                <a:latin typeface="Arial" panose="020B0604020202020204" pitchFamily="34" charset="0"/>
                <a:cs typeface="Arial" panose="020B0604020202020204" pitchFamily="34" charset="0"/>
              </a:rPr>
              <a:t>Promote accuracy, fairness and privacy of consumer information contained in the files of consumer reporting agencies </a:t>
            </a:r>
            <a:r>
              <a:rPr lang="en-US" altLang="en-US" dirty="0">
                <a:latin typeface="Arial" panose="020B0604020202020204" pitchFamily="34" charset="0"/>
              </a:rPr>
              <a:t>(Experian, Equifax, Transunion) </a:t>
            </a:r>
            <a:endParaRPr lang="en-US" altLang="en-US" dirty="0">
              <a:latin typeface="Arial" panose="020B0604020202020204" pitchFamily="34" charset="0"/>
              <a:cs typeface="Arial" panose="020B0604020202020204" pitchFamily="34" charset="0"/>
            </a:endParaRPr>
          </a:p>
          <a:p>
            <a:pPr>
              <a:spcAft>
                <a:spcPts val="600"/>
              </a:spcAft>
            </a:pPr>
            <a:r>
              <a:rPr lang="en-US" sz="2400" b="1" dirty="0"/>
              <a:t>Oversight</a:t>
            </a:r>
          </a:p>
          <a:p>
            <a:pPr lvl="1">
              <a:spcAft>
                <a:spcPts val="600"/>
              </a:spcAft>
            </a:pPr>
            <a:r>
              <a:rPr lang="en-US" altLang="en-US" dirty="0">
                <a:latin typeface="Arial" panose="020B0604020202020204" pitchFamily="34" charset="0"/>
                <a:cs typeface="Arial" panose="020B0604020202020204" pitchFamily="34" charset="0"/>
              </a:rPr>
              <a:t>FTC and CFPB, but little clear bankruptcy guidance</a:t>
            </a:r>
          </a:p>
          <a:p>
            <a:pPr lvl="1">
              <a:spcAft>
                <a:spcPts val="600"/>
              </a:spcAft>
            </a:pPr>
            <a:r>
              <a:rPr lang="en-US" altLang="en-US" dirty="0">
                <a:latin typeface="Arial" panose="020B0604020202020204" pitchFamily="34" charset="0"/>
                <a:cs typeface="Arial" panose="020B0604020202020204" pitchFamily="34" charset="0"/>
              </a:rPr>
              <a:t>Consumer Data Industry Association (CDIA) – provides industry-level guidance, but not binding legal precedent</a:t>
            </a:r>
          </a:p>
          <a:p>
            <a:pPr>
              <a:spcAft>
                <a:spcPts val="600"/>
              </a:spcAft>
            </a:pPr>
            <a:r>
              <a:rPr lang="en-US" altLang="en-US" sz="2400" b="1" dirty="0">
                <a:latin typeface="Arial" panose="020B0604020202020204" pitchFamily="34" charset="0"/>
                <a:cs typeface="Arial" panose="020B0604020202020204" pitchFamily="34" charset="0"/>
              </a:rPr>
              <a:t>Implementation</a:t>
            </a:r>
          </a:p>
          <a:p>
            <a:pPr lvl="1">
              <a:spcAft>
                <a:spcPts val="600"/>
              </a:spcAft>
            </a:pPr>
            <a:r>
              <a:rPr lang="en-US" altLang="en-US" dirty="0">
                <a:latin typeface="Arial" panose="020B0604020202020204" pitchFamily="34" charset="0"/>
                <a:cs typeface="Arial" panose="020B0604020202020204" pitchFamily="34" charset="0"/>
              </a:rPr>
              <a:t>Regulation V</a:t>
            </a:r>
            <a:r>
              <a:rPr lang="en-US" altLang="en-US" sz="2200" dirty="0">
                <a:latin typeface="Arial" panose="020B0604020202020204" pitchFamily="34" charset="0"/>
                <a:cs typeface="Arial" panose="020B0604020202020204" pitchFamily="34" charset="0"/>
              </a:rPr>
              <a:t>  </a:t>
            </a:r>
          </a:p>
          <a:p>
            <a:pPr lvl="1">
              <a:spcAft>
                <a:spcPts val="600"/>
              </a:spcAft>
            </a:pPr>
            <a:endParaRPr lang="en-US" dirty="0"/>
          </a:p>
          <a:p>
            <a:pPr lvl="1">
              <a:spcAft>
                <a:spcPts val="600"/>
              </a:spcAft>
            </a:pPr>
            <a:endParaRPr lang="en-US" sz="2200" dirty="0"/>
          </a:p>
          <a:p>
            <a:pPr lvl="1"/>
            <a:endParaRPr lang="en-US" dirty="0"/>
          </a:p>
        </p:txBody>
      </p:sp>
      <p:sp>
        <p:nvSpPr>
          <p:cNvPr id="3" name="Title 2"/>
          <p:cNvSpPr>
            <a:spLocks noGrp="1"/>
          </p:cNvSpPr>
          <p:nvPr>
            <p:ph type="title"/>
          </p:nvPr>
        </p:nvSpPr>
        <p:spPr>
          <a:xfrm>
            <a:off x="1219200" y="482471"/>
            <a:ext cx="9770533" cy="801688"/>
          </a:xfrm>
        </p:spPr>
        <p:txBody>
          <a:bodyPr/>
          <a:lstStyle/>
          <a:p>
            <a:r>
              <a:rPr lang="en-US" dirty="0"/>
              <a:t>Fair Credit Reporting Act (FCRA)</a:t>
            </a:r>
            <a:br>
              <a:rPr lang="en-US" dirty="0"/>
            </a:br>
            <a:endParaRPr lang="en-US" dirty="0"/>
          </a:p>
        </p:txBody>
      </p:sp>
      <p:sp>
        <p:nvSpPr>
          <p:cNvPr id="18436"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fld id="{A7C2B75F-1FC1-471B-8B91-F166547122DD}" type="slidenum">
              <a:rPr kumimoji="0" lang="en-US" altLang="en-US" sz="12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967998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27666" y="1202578"/>
            <a:ext cx="9753600" cy="4254500"/>
          </a:xfrm>
        </p:spPr>
        <p:txBody>
          <a:bodyPr/>
          <a:lstStyle/>
          <a:p>
            <a:pPr>
              <a:spcAft>
                <a:spcPts val="600"/>
              </a:spcAft>
            </a:pPr>
            <a:r>
              <a:rPr lang="en-US" sz="2400" b="1" dirty="0"/>
              <a:t>Duties under FCRA</a:t>
            </a:r>
          </a:p>
          <a:p>
            <a:pPr lvl="1">
              <a:spcBef>
                <a:spcPct val="0"/>
              </a:spcBef>
              <a:spcAft>
                <a:spcPts val="600"/>
              </a:spcAft>
            </a:pPr>
            <a:r>
              <a:rPr lang="en-US" altLang="en-US" dirty="0">
                <a:latin typeface="Arial" panose="020B0604020202020204" pitchFamily="34" charset="0"/>
                <a:cs typeface="Arial" panose="020B0604020202020204" pitchFamily="34" charset="0"/>
              </a:rPr>
              <a:t>No requirement under FCRA to report</a:t>
            </a:r>
          </a:p>
          <a:p>
            <a:pPr lvl="1">
              <a:spcBef>
                <a:spcPct val="0"/>
              </a:spcBef>
              <a:spcAft>
                <a:spcPts val="600"/>
              </a:spcAft>
            </a:pPr>
            <a:r>
              <a:rPr lang="en-US" altLang="en-US" dirty="0">
                <a:latin typeface="Arial" panose="020B0604020202020204" pitchFamily="34" charset="0"/>
                <a:cs typeface="Arial" panose="020B0604020202020204" pitchFamily="34" charset="0"/>
              </a:rPr>
              <a:t>If furnisher (creditor) does report, information must be accurate</a:t>
            </a:r>
          </a:p>
          <a:p>
            <a:pPr lvl="1">
              <a:spcBef>
                <a:spcPct val="0"/>
              </a:spcBef>
              <a:spcAft>
                <a:spcPts val="600"/>
              </a:spcAft>
            </a:pPr>
            <a:r>
              <a:rPr lang="en-US" altLang="en-US" dirty="0">
                <a:latin typeface="Arial" panose="020B0604020202020204" pitchFamily="34" charset="0"/>
                <a:cs typeface="Arial" panose="020B0604020202020204" pitchFamily="34" charset="0"/>
              </a:rPr>
              <a:t>If disputed, furnisher must:</a:t>
            </a:r>
          </a:p>
          <a:p>
            <a:pPr lvl="2">
              <a:spcBef>
                <a:spcPct val="0"/>
              </a:spcBef>
              <a:spcAft>
                <a:spcPts val="600"/>
              </a:spcAft>
            </a:pPr>
            <a:r>
              <a:rPr lang="en-US" altLang="en-US" sz="1800" dirty="0">
                <a:latin typeface="Arial" panose="020B0604020202020204" pitchFamily="34" charset="0"/>
                <a:cs typeface="Arial" panose="020B0604020202020204" pitchFamily="34" charset="0"/>
              </a:rPr>
              <a:t>Review all relevant information provided by consumer reporting agency (CRA)</a:t>
            </a:r>
          </a:p>
          <a:p>
            <a:pPr lvl="2">
              <a:spcBef>
                <a:spcPct val="0"/>
              </a:spcBef>
              <a:spcAft>
                <a:spcPts val="600"/>
              </a:spcAft>
            </a:pPr>
            <a:r>
              <a:rPr lang="en-US" altLang="en-US" sz="1800" dirty="0">
                <a:latin typeface="Arial" panose="020B0604020202020204" pitchFamily="34" charset="0"/>
                <a:cs typeface="Arial" panose="020B0604020202020204" pitchFamily="34" charset="0"/>
              </a:rPr>
              <a:t>Conduct investigation into the disputed information</a:t>
            </a:r>
          </a:p>
          <a:p>
            <a:pPr lvl="2">
              <a:spcBef>
                <a:spcPct val="0"/>
              </a:spcBef>
              <a:spcAft>
                <a:spcPts val="600"/>
              </a:spcAft>
            </a:pPr>
            <a:r>
              <a:rPr lang="en-US" altLang="en-US" sz="1800" dirty="0">
                <a:latin typeface="Arial" panose="020B0604020202020204" pitchFamily="34" charset="0"/>
                <a:cs typeface="Arial" panose="020B0604020202020204" pitchFamily="34" charset="0"/>
              </a:rPr>
              <a:t>If investigation reveals that the information is incomplete or inaccurate, then</a:t>
            </a:r>
          </a:p>
          <a:p>
            <a:pPr lvl="3">
              <a:spcBef>
                <a:spcPct val="0"/>
              </a:spcBef>
              <a:spcAft>
                <a:spcPts val="600"/>
              </a:spcAft>
            </a:pPr>
            <a:r>
              <a:rPr lang="en-US" altLang="en-US" sz="1600" dirty="0">
                <a:latin typeface="Arial" panose="020B0604020202020204" pitchFamily="34" charset="0"/>
                <a:cs typeface="Arial" panose="020B0604020202020204" pitchFamily="34" charset="0"/>
              </a:rPr>
              <a:t>Report results to all other CRAs</a:t>
            </a:r>
          </a:p>
          <a:p>
            <a:pPr lvl="3">
              <a:spcBef>
                <a:spcPct val="0"/>
              </a:spcBef>
              <a:spcAft>
                <a:spcPts val="600"/>
              </a:spcAft>
            </a:pPr>
            <a:r>
              <a:rPr lang="en-US" altLang="en-US" sz="1600" dirty="0">
                <a:latin typeface="Arial" panose="020B0604020202020204" pitchFamily="34" charset="0"/>
                <a:cs typeface="Arial" panose="020B0604020202020204" pitchFamily="34" charset="0"/>
              </a:rPr>
              <a:t>Promptly modify, delete or block the inaccurate information</a:t>
            </a:r>
          </a:p>
          <a:p>
            <a:pPr>
              <a:spcBef>
                <a:spcPct val="0"/>
              </a:spcBef>
              <a:spcAft>
                <a:spcPts val="600"/>
              </a:spcAft>
            </a:pPr>
            <a:r>
              <a:rPr lang="en-US" altLang="en-US" sz="2400" b="1" dirty="0">
                <a:latin typeface="Arial" panose="020B0604020202020204" pitchFamily="34" charset="0"/>
                <a:cs typeface="Arial" panose="020B0604020202020204" pitchFamily="34" charset="0"/>
              </a:rPr>
              <a:t>Method of Reporting</a:t>
            </a:r>
          </a:p>
          <a:p>
            <a:pPr lvl="1">
              <a:spcBef>
                <a:spcPct val="0"/>
              </a:spcBef>
              <a:spcAft>
                <a:spcPts val="600"/>
              </a:spcAft>
            </a:pPr>
            <a:r>
              <a:rPr lang="en-US" altLang="en-US" dirty="0">
                <a:latin typeface="Arial" panose="020B0604020202020204" pitchFamily="34" charset="0"/>
                <a:cs typeface="Arial" panose="020B0604020202020204" pitchFamily="34" charset="0"/>
              </a:rPr>
              <a:t>Metro 2</a:t>
            </a:r>
          </a:p>
          <a:p>
            <a:pPr lvl="1">
              <a:spcBef>
                <a:spcPct val="0"/>
              </a:spcBef>
              <a:spcAft>
                <a:spcPts val="600"/>
              </a:spcAft>
            </a:pPr>
            <a:r>
              <a:rPr lang="en-US" altLang="en-US" dirty="0">
                <a:latin typeface="Arial" panose="020B0604020202020204" pitchFamily="34" charset="0"/>
                <a:cs typeface="Arial" panose="020B0604020202020204" pitchFamily="34" charset="0"/>
              </a:rPr>
              <a:t>Credit Reporting Resource Guide - Codes</a:t>
            </a:r>
          </a:p>
          <a:p>
            <a:pPr marL="457200" lvl="1" indent="0">
              <a:spcAft>
                <a:spcPts val="600"/>
              </a:spcAft>
              <a:buNone/>
            </a:pPr>
            <a:endParaRPr lang="en-US" dirty="0"/>
          </a:p>
          <a:p>
            <a:pPr lvl="1">
              <a:spcAft>
                <a:spcPts val="600"/>
              </a:spcAft>
            </a:pPr>
            <a:endParaRPr lang="en-US" sz="2200" dirty="0"/>
          </a:p>
          <a:p>
            <a:pPr lvl="1"/>
            <a:endParaRPr lang="en-US" dirty="0"/>
          </a:p>
        </p:txBody>
      </p:sp>
      <p:sp>
        <p:nvSpPr>
          <p:cNvPr id="3" name="Title 2"/>
          <p:cNvSpPr>
            <a:spLocks noGrp="1"/>
          </p:cNvSpPr>
          <p:nvPr>
            <p:ph type="title"/>
          </p:nvPr>
        </p:nvSpPr>
        <p:spPr>
          <a:xfrm>
            <a:off x="1219200" y="482471"/>
            <a:ext cx="9770533" cy="801688"/>
          </a:xfrm>
        </p:spPr>
        <p:txBody>
          <a:bodyPr/>
          <a:lstStyle/>
          <a:p>
            <a:r>
              <a:rPr lang="en-US" dirty="0"/>
              <a:t>Fair Credit Reporting Act</a:t>
            </a:r>
            <a:br>
              <a:rPr lang="en-US" dirty="0"/>
            </a:br>
            <a:endParaRPr lang="en-US" dirty="0"/>
          </a:p>
        </p:txBody>
      </p:sp>
      <p:sp>
        <p:nvSpPr>
          <p:cNvPr id="18436"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fld id="{A7C2B75F-1FC1-471B-8B91-F166547122DD}" type="slidenum">
              <a:rPr kumimoji="0" lang="en-US" altLang="en-US" sz="12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530651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27666" y="1202578"/>
            <a:ext cx="9753600" cy="4254500"/>
          </a:xfrm>
        </p:spPr>
        <p:txBody>
          <a:bodyPr/>
          <a:lstStyle/>
          <a:p>
            <a:pPr>
              <a:spcAft>
                <a:spcPts val="600"/>
              </a:spcAft>
            </a:pPr>
            <a:r>
              <a:rPr lang="en-US" sz="2400" b="1" dirty="0"/>
              <a:t>Bankruptcy Impact on FCRA Duties</a:t>
            </a:r>
          </a:p>
          <a:p>
            <a:pPr lvl="1">
              <a:spcBef>
                <a:spcPct val="0"/>
              </a:spcBef>
              <a:spcAft>
                <a:spcPts val="600"/>
              </a:spcAft>
            </a:pPr>
            <a:r>
              <a:rPr lang="en-US" altLang="en-US" sz="2100" dirty="0">
                <a:latin typeface="Arial" panose="020B0604020202020204" pitchFamily="34" charset="0"/>
              </a:rPr>
              <a:t>Bankruptcy Procedural Status</a:t>
            </a:r>
          </a:p>
          <a:p>
            <a:pPr lvl="2">
              <a:spcBef>
                <a:spcPct val="0"/>
              </a:spcBef>
              <a:spcAft>
                <a:spcPts val="600"/>
              </a:spcAft>
            </a:pPr>
            <a:r>
              <a:rPr lang="en-US" altLang="en-US" sz="1900" dirty="0">
                <a:latin typeface="Arial" panose="020B0604020202020204" pitchFamily="34" charset="0"/>
              </a:rPr>
              <a:t>Does furnisher report the bankruptcy filing?</a:t>
            </a:r>
          </a:p>
          <a:p>
            <a:pPr lvl="2">
              <a:spcBef>
                <a:spcPct val="0"/>
              </a:spcBef>
              <a:spcAft>
                <a:spcPts val="600"/>
              </a:spcAft>
            </a:pPr>
            <a:r>
              <a:rPr lang="en-US" altLang="en-US" sz="1900" dirty="0">
                <a:latin typeface="Arial" panose="020B0604020202020204" pitchFamily="34" charset="0"/>
              </a:rPr>
              <a:t>Does furnisher report the dismissal?</a:t>
            </a:r>
          </a:p>
          <a:p>
            <a:pPr lvl="2">
              <a:spcBef>
                <a:spcPct val="0"/>
              </a:spcBef>
              <a:spcAft>
                <a:spcPts val="600"/>
              </a:spcAft>
            </a:pPr>
            <a:r>
              <a:rPr lang="en-US" altLang="en-US" sz="1900" dirty="0">
                <a:latin typeface="Arial" panose="020B0604020202020204" pitchFamily="34" charset="0"/>
              </a:rPr>
              <a:t>How is discharge reported?</a:t>
            </a:r>
          </a:p>
          <a:p>
            <a:pPr lvl="1">
              <a:spcBef>
                <a:spcPct val="0"/>
              </a:spcBef>
              <a:spcAft>
                <a:spcPts val="600"/>
              </a:spcAft>
            </a:pPr>
            <a:r>
              <a:rPr lang="en-US" altLang="en-US" sz="2100" dirty="0">
                <a:latin typeface="Arial" panose="020B0604020202020204" pitchFamily="34" charset="0"/>
              </a:rPr>
              <a:t>Bankruptcy Payment Status</a:t>
            </a:r>
          </a:p>
          <a:p>
            <a:pPr lvl="2">
              <a:spcBef>
                <a:spcPct val="0"/>
              </a:spcBef>
              <a:spcAft>
                <a:spcPts val="600"/>
              </a:spcAft>
            </a:pPr>
            <a:r>
              <a:rPr lang="en-US" altLang="en-US" sz="1900" dirty="0">
                <a:latin typeface="Arial" panose="020B0604020202020204" pitchFamily="34" charset="0"/>
              </a:rPr>
              <a:t>Does automatic stay bar reporting of Chapter 7 account delinquency?</a:t>
            </a:r>
          </a:p>
          <a:p>
            <a:pPr lvl="2">
              <a:spcBef>
                <a:spcPct val="0"/>
              </a:spcBef>
              <a:spcAft>
                <a:spcPts val="600"/>
              </a:spcAft>
            </a:pPr>
            <a:r>
              <a:rPr lang="en-US" altLang="en-US" sz="1900" dirty="0">
                <a:latin typeface="Arial" panose="020B0604020202020204" pitchFamily="34" charset="0"/>
              </a:rPr>
              <a:t>How does furnisher report payments under a Chapter 13 plan?</a:t>
            </a:r>
          </a:p>
          <a:p>
            <a:pPr lvl="3">
              <a:spcBef>
                <a:spcPct val="0"/>
              </a:spcBef>
              <a:spcAft>
                <a:spcPts val="600"/>
              </a:spcAft>
            </a:pPr>
            <a:r>
              <a:rPr lang="en-US" altLang="en-US" sz="1500" dirty="0">
                <a:latin typeface="Arial" panose="020B0604020202020204" pitchFamily="34" charset="0"/>
              </a:rPr>
              <a:t>Does furnisher report contractually delinquent status?</a:t>
            </a:r>
          </a:p>
          <a:p>
            <a:pPr lvl="3">
              <a:spcBef>
                <a:spcPct val="0"/>
              </a:spcBef>
              <a:spcAft>
                <a:spcPts val="600"/>
              </a:spcAft>
            </a:pPr>
            <a:r>
              <a:rPr lang="en-US" altLang="en-US" sz="1500" dirty="0">
                <a:latin typeface="Arial" panose="020B0604020202020204" pitchFamily="34" charset="0"/>
              </a:rPr>
              <a:t>Does furnisher report account is current if plan payments are up-to-date?</a:t>
            </a:r>
          </a:p>
          <a:p>
            <a:pPr lvl="2">
              <a:spcBef>
                <a:spcPct val="0"/>
              </a:spcBef>
              <a:spcAft>
                <a:spcPts val="600"/>
              </a:spcAft>
            </a:pPr>
            <a:r>
              <a:rPr lang="en-US" altLang="en-US" sz="1900" dirty="0">
                <a:latin typeface="Arial" panose="020B0604020202020204" pitchFamily="34" charset="0"/>
              </a:rPr>
              <a:t>What if CDIA and CRRG do not have accurate reporting codes? </a:t>
            </a:r>
          </a:p>
          <a:p>
            <a:pPr lvl="2">
              <a:spcBef>
                <a:spcPct val="0"/>
              </a:spcBef>
              <a:spcAft>
                <a:spcPts val="600"/>
              </a:spcAft>
            </a:pPr>
            <a:r>
              <a:rPr lang="en-US" altLang="en-US" sz="1900" dirty="0">
                <a:latin typeface="Arial" panose="020B0604020202020204" pitchFamily="34" charset="0"/>
              </a:rPr>
              <a:t>What if the CRA (Experian, Equifax, Transunion) does not accurately transpose the information provided by the furnisher?</a:t>
            </a:r>
          </a:p>
          <a:p>
            <a:pPr marL="457200" lvl="1" indent="0">
              <a:spcAft>
                <a:spcPts val="600"/>
              </a:spcAft>
              <a:buNone/>
            </a:pPr>
            <a:endParaRPr lang="en-US" dirty="0"/>
          </a:p>
          <a:p>
            <a:pPr lvl="1">
              <a:spcAft>
                <a:spcPts val="600"/>
              </a:spcAft>
            </a:pPr>
            <a:endParaRPr lang="en-US" sz="2200" dirty="0"/>
          </a:p>
          <a:p>
            <a:pPr lvl="1"/>
            <a:endParaRPr lang="en-US" dirty="0"/>
          </a:p>
        </p:txBody>
      </p:sp>
      <p:sp>
        <p:nvSpPr>
          <p:cNvPr id="3" name="Title 2"/>
          <p:cNvSpPr>
            <a:spLocks noGrp="1"/>
          </p:cNvSpPr>
          <p:nvPr>
            <p:ph type="title"/>
          </p:nvPr>
        </p:nvSpPr>
        <p:spPr>
          <a:xfrm>
            <a:off x="1219200" y="482471"/>
            <a:ext cx="9770533" cy="801688"/>
          </a:xfrm>
        </p:spPr>
        <p:txBody>
          <a:bodyPr/>
          <a:lstStyle/>
          <a:p>
            <a:r>
              <a:rPr lang="en-US" dirty="0"/>
              <a:t>Fair Credit Reporting Act</a:t>
            </a:r>
            <a:br>
              <a:rPr lang="en-US" dirty="0"/>
            </a:br>
            <a:endParaRPr lang="en-US" dirty="0"/>
          </a:p>
        </p:txBody>
      </p:sp>
      <p:sp>
        <p:nvSpPr>
          <p:cNvPr id="18436"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fld id="{A7C2B75F-1FC1-471B-8B91-F166547122DD}" type="slidenum">
              <a:rPr kumimoji="0" lang="en-US" altLang="en-US" sz="12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531009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40757F-F21D-4A11-A7BA-AA33D39E6D34}"/>
              </a:ext>
            </a:extLst>
          </p:cNvPr>
          <p:cNvSpPr>
            <a:spLocks noGrp="1"/>
          </p:cNvSpPr>
          <p:nvPr>
            <p:ph type="title"/>
          </p:nvPr>
        </p:nvSpPr>
        <p:spPr>
          <a:xfrm>
            <a:off x="507402" y="719666"/>
            <a:ext cx="11177196" cy="5418667"/>
          </a:xfrm>
        </p:spPr>
        <p:txBody>
          <a:bodyPr/>
          <a:lstStyle/>
          <a:p>
            <a:r>
              <a:rPr lang="en-US" dirty="0"/>
              <a:t>Truth in Lending Act and Real Estate Settlement Procedures Act</a:t>
            </a:r>
          </a:p>
        </p:txBody>
      </p:sp>
    </p:spTree>
    <p:extLst>
      <p:ext uri="{BB962C8B-B14F-4D97-AF65-F5344CB8AC3E}">
        <p14:creationId xmlns:p14="http://schemas.microsoft.com/office/powerpoint/2010/main" val="952136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19200" y="1541536"/>
            <a:ext cx="9753600" cy="4254500"/>
          </a:xfrm>
        </p:spPr>
        <p:txBody>
          <a:bodyPr/>
          <a:lstStyle/>
          <a:p>
            <a:pPr>
              <a:spcAft>
                <a:spcPts val="600"/>
              </a:spcAft>
            </a:pPr>
            <a:r>
              <a:rPr lang="en-US" b="1" dirty="0"/>
              <a:t>TILA Enacted in 1969, RESPA Enacted in 1974</a:t>
            </a:r>
          </a:p>
          <a:p>
            <a:pPr>
              <a:spcBef>
                <a:spcPct val="0"/>
              </a:spcBef>
              <a:spcAft>
                <a:spcPts val="600"/>
              </a:spcAft>
            </a:pPr>
            <a:r>
              <a:rPr lang="en-US" altLang="en-US" b="1" dirty="0">
                <a:latin typeface="+mj-lt"/>
              </a:rPr>
              <a:t>Work Together in Connection with Consumer Loans</a:t>
            </a:r>
          </a:p>
          <a:p>
            <a:pPr lvl="1">
              <a:spcBef>
                <a:spcPct val="0"/>
              </a:spcBef>
              <a:spcAft>
                <a:spcPts val="600"/>
              </a:spcAft>
            </a:pPr>
            <a:r>
              <a:rPr lang="en-US" altLang="en-US" sz="1600" dirty="0">
                <a:latin typeface="+mj-lt"/>
              </a:rPr>
              <a:t>Protect consumers with respect to information disclosed in connection with extensions of credit, as well as account information provided to consumer throughout life of loan</a:t>
            </a:r>
          </a:p>
          <a:p>
            <a:pPr lvl="1">
              <a:spcBef>
                <a:spcPct val="0"/>
              </a:spcBef>
              <a:spcAft>
                <a:spcPts val="600"/>
              </a:spcAft>
            </a:pPr>
            <a:r>
              <a:rPr lang="en-US" altLang="en-US" sz="1600" dirty="0">
                <a:latin typeface="+mj-lt"/>
              </a:rPr>
              <a:t>Provide direction on loss mitigation assistance and related notices and processes</a:t>
            </a:r>
            <a:r>
              <a:rPr lang="en-US" altLang="en-US" sz="1800" dirty="0">
                <a:latin typeface="+mj-lt"/>
              </a:rPr>
              <a:t>  </a:t>
            </a:r>
          </a:p>
          <a:p>
            <a:pPr>
              <a:spcBef>
                <a:spcPct val="0"/>
              </a:spcBef>
              <a:spcAft>
                <a:spcPts val="600"/>
              </a:spcAft>
            </a:pPr>
            <a:r>
              <a:rPr lang="en-US" altLang="en-US" b="1" dirty="0">
                <a:latin typeface="+mj-lt"/>
              </a:rPr>
              <a:t>Implementation</a:t>
            </a:r>
          </a:p>
          <a:p>
            <a:pPr lvl="1">
              <a:spcBef>
                <a:spcPct val="0"/>
              </a:spcBef>
              <a:spcAft>
                <a:spcPts val="600"/>
              </a:spcAft>
            </a:pPr>
            <a:r>
              <a:rPr lang="en-US" altLang="en-US" sz="1800" dirty="0">
                <a:latin typeface="+mj-lt"/>
              </a:rPr>
              <a:t>RESPA (Regulation X)</a:t>
            </a:r>
          </a:p>
          <a:p>
            <a:pPr lvl="2">
              <a:spcBef>
                <a:spcPct val="0"/>
              </a:spcBef>
              <a:spcAft>
                <a:spcPts val="600"/>
              </a:spcAft>
            </a:pPr>
            <a:r>
              <a:rPr lang="en-US" altLang="en-US" sz="1600" dirty="0">
                <a:latin typeface="+mj-lt"/>
              </a:rPr>
              <a:t>Qualified Written Requests, Notices of Error, Requests for Information</a:t>
            </a:r>
          </a:p>
          <a:p>
            <a:pPr lvl="2">
              <a:spcBef>
                <a:spcPct val="0"/>
              </a:spcBef>
              <a:spcAft>
                <a:spcPts val="600"/>
              </a:spcAft>
            </a:pPr>
            <a:r>
              <a:rPr lang="en-US" altLang="en-US" sz="1600" dirty="0">
                <a:latin typeface="+mj-lt"/>
              </a:rPr>
              <a:t>Early intervention and loss mitigation</a:t>
            </a:r>
          </a:p>
          <a:p>
            <a:pPr lvl="2">
              <a:spcBef>
                <a:spcPct val="0"/>
              </a:spcBef>
              <a:spcAft>
                <a:spcPts val="600"/>
              </a:spcAft>
            </a:pPr>
            <a:r>
              <a:rPr lang="en-US" altLang="en-US" sz="1600" dirty="0">
                <a:latin typeface="+mj-lt"/>
              </a:rPr>
              <a:t>Escrow account management</a:t>
            </a:r>
          </a:p>
          <a:p>
            <a:pPr lvl="1">
              <a:spcBef>
                <a:spcPct val="0"/>
              </a:spcBef>
              <a:spcAft>
                <a:spcPts val="600"/>
              </a:spcAft>
            </a:pPr>
            <a:r>
              <a:rPr lang="en-US" altLang="en-US" sz="1800" dirty="0">
                <a:latin typeface="+mj-lt"/>
              </a:rPr>
              <a:t>TILA (Regulation Z)</a:t>
            </a:r>
          </a:p>
          <a:p>
            <a:pPr lvl="2">
              <a:spcBef>
                <a:spcPct val="0"/>
              </a:spcBef>
              <a:spcAft>
                <a:spcPts val="600"/>
              </a:spcAft>
            </a:pPr>
            <a:r>
              <a:rPr lang="en-US" altLang="en-US" sz="1600" dirty="0">
                <a:latin typeface="+mj-lt"/>
              </a:rPr>
              <a:t>Periodic Billing Statements</a:t>
            </a:r>
          </a:p>
          <a:p>
            <a:pPr>
              <a:spcAft>
                <a:spcPts val="600"/>
              </a:spcAft>
            </a:pPr>
            <a:endParaRPr lang="en-US" sz="2400" b="1" dirty="0"/>
          </a:p>
          <a:p>
            <a:pPr marL="457200" lvl="1" indent="0">
              <a:spcAft>
                <a:spcPts val="600"/>
              </a:spcAft>
              <a:buNone/>
            </a:pPr>
            <a:endParaRPr lang="en-US" dirty="0"/>
          </a:p>
          <a:p>
            <a:pPr lvl="1">
              <a:spcAft>
                <a:spcPts val="600"/>
              </a:spcAft>
            </a:pPr>
            <a:endParaRPr lang="en-US" sz="2200" dirty="0"/>
          </a:p>
          <a:p>
            <a:pPr lvl="1"/>
            <a:endParaRPr lang="en-US" dirty="0"/>
          </a:p>
        </p:txBody>
      </p:sp>
      <p:sp>
        <p:nvSpPr>
          <p:cNvPr id="3" name="Title 2"/>
          <p:cNvSpPr>
            <a:spLocks noGrp="1"/>
          </p:cNvSpPr>
          <p:nvPr>
            <p:ph type="title"/>
          </p:nvPr>
        </p:nvSpPr>
        <p:spPr>
          <a:xfrm>
            <a:off x="1219200" y="482471"/>
            <a:ext cx="9770533" cy="801688"/>
          </a:xfrm>
        </p:spPr>
        <p:txBody>
          <a:bodyPr/>
          <a:lstStyle/>
          <a:p>
            <a:r>
              <a:rPr lang="en-US" dirty="0"/>
              <a:t>Truth in Lending Act (TILA) and Real Estate Settlement Procedures Act (RESPA)</a:t>
            </a:r>
            <a:br>
              <a:rPr lang="en-US" dirty="0"/>
            </a:br>
            <a:endParaRPr lang="en-US" dirty="0"/>
          </a:p>
        </p:txBody>
      </p:sp>
      <p:sp>
        <p:nvSpPr>
          <p:cNvPr id="18436"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fld id="{A7C2B75F-1FC1-471B-8B91-F166547122DD}" type="slidenum">
              <a:rPr kumimoji="0" lang="en-US" altLang="en-US" sz="12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088094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27666" y="1202578"/>
            <a:ext cx="9753600" cy="4254500"/>
          </a:xfrm>
        </p:spPr>
        <p:txBody>
          <a:bodyPr/>
          <a:lstStyle/>
          <a:p>
            <a:pPr>
              <a:spcBef>
                <a:spcPct val="0"/>
              </a:spcBef>
              <a:spcAft>
                <a:spcPts val="600"/>
              </a:spcAft>
            </a:pPr>
            <a:r>
              <a:rPr lang="en-US" altLang="en-US" sz="1600" b="1" dirty="0">
                <a:latin typeface="+mj-lt"/>
              </a:rPr>
              <a:t>Early Intervention</a:t>
            </a:r>
          </a:p>
          <a:p>
            <a:pPr lvl="1">
              <a:spcBef>
                <a:spcPct val="0"/>
              </a:spcBef>
              <a:spcAft>
                <a:spcPts val="600"/>
              </a:spcAft>
            </a:pPr>
            <a:r>
              <a:rPr lang="en-US" altLang="en-US" sz="1400" dirty="0">
                <a:solidFill>
                  <a:srgbClr val="000000"/>
                </a:solidFill>
                <a:latin typeface="+mj-lt"/>
              </a:rPr>
              <a:t>Servicer must contact borrower when mortgage loans cross certain delinquency threshold</a:t>
            </a:r>
          </a:p>
          <a:p>
            <a:pPr lvl="1">
              <a:spcBef>
                <a:spcPct val="0"/>
              </a:spcBef>
              <a:spcAft>
                <a:spcPts val="600"/>
              </a:spcAft>
            </a:pPr>
            <a:r>
              <a:rPr lang="en-US" altLang="en-US" sz="1400" dirty="0">
                <a:solidFill>
                  <a:srgbClr val="000000"/>
                </a:solidFill>
                <a:latin typeface="+mj-lt"/>
              </a:rPr>
              <a:t>Provides the borrower with information regarding loss mitigation options, contact information for the servicer’s loss mitigation specialists, and contact information for home ownership counselors</a:t>
            </a:r>
          </a:p>
          <a:p>
            <a:pPr>
              <a:spcBef>
                <a:spcPct val="0"/>
              </a:spcBef>
              <a:spcAft>
                <a:spcPts val="600"/>
              </a:spcAft>
            </a:pPr>
            <a:r>
              <a:rPr lang="en-US" altLang="en-US" sz="1600" b="1" dirty="0">
                <a:latin typeface="+mj-lt"/>
              </a:rPr>
              <a:t>Bankruptcy Exemption from written notice requirements only if:</a:t>
            </a:r>
          </a:p>
          <a:p>
            <a:pPr lvl="1">
              <a:spcBef>
                <a:spcPct val="0"/>
              </a:spcBef>
              <a:spcAft>
                <a:spcPts val="600"/>
              </a:spcAft>
            </a:pPr>
            <a:r>
              <a:rPr lang="en-US" altLang="en-US" sz="1400" dirty="0">
                <a:latin typeface="+mj-lt"/>
              </a:rPr>
              <a:t>No loss mitigation options are available </a:t>
            </a:r>
            <a:r>
              <a:rPr lang="en-US" altLang="en-US" sz="1400" b="1" u="sng" dirty="0">
                <a:latin typeface="+mj-lt"/>
              </a:rPr>
              <a:t>or</a:t>
            </a:r>
            <a:r>
              <a:rPr lang="en-US" altLang="en-US" sz="1400" dirty="0">
                <a:latin typeface="+mj-lt"/>
              </a:rPr>
              <a:t> any borrower on the loan has sent an FDCPA cease communication request </a:t>
            </a:r>
          </a:p>
          <a:p>
            <a:pPr>
              <a:spcBef>
                <a:spcPct val="0"/>
              </a:spcBef>
              <a:spcAft>
                <a:spcPts val="600"/>
              </a:spcAft>
            </a:pPr>
            <a:r>
              <a:rPr lang="en-US" altLang="en-US" sz="1600" b="1" dirty="0">
                <a:latin typeface="+mj-lt"/>
              </a:rPr>
              <a:t>Modified timing requirements</a:t>
            </a:r>
          </a:p>
          <a:p>
            <a:pPr lvl="1">
              <a:spcBef>
                <a:spcPct val="0"/>
              </a:spcBef>
              <a:spcAft>
                <a:spcPts val="600"/>
              </a:spcAft>
            </a:pPr>
            <a:r>
              <a:rPr lang="en-US" altLang="en-US" sz="1400" dirty="0">
                <a:latin typeface="+mj-lt"/>
              </a:rPr>
              <a:t>If loan is delinquent at filing date, within 45 days of filing date</a:t>
            </a:r>
          </a:p>
          <a:p>
            <a:pPr lvl="1">
              <a:spcBef>
                <a:spcPct val="0"/>
              </a:spcBef>
              <a:spcAft>
                <a:spcPts val="600"/>
              </a:spcAft>
            </a:pPr>
            <a:r>
              <a:rPr lang="en-US" altLang="en-US" sz="1400" dirty="0">
                <a:latin typeface="+mj-lt"/>
              </a:rPr>
              <a:t>If loan is not delinquent at filing date, not later than the 45th day of post petition delinquency</a:t>
            </a:r>
          </a:p>
          <a:p>
            <a:pPr lvl="1">
              <a:spcBef>
                <a:spcPct val="0"/>
              </a:spcBef>
              <a:spcAft>
                <a:spcPts val="600"/>
              </a:spcAft>
            </a:pPr>
            <a:r>
              <a:rPr lang="en-US" altLang="en-US" sz="1400" dirty="0">
                <a:latin typeface="+mj-lt"/>
              </a:rPr>
              <a:t>Only one notice per bankruptcy case is required</a:t>
            </a:r>
          </a:p>
          <a:p>
            <a:pPr>
              <a:spcBef>
                <a:spcPct val="0"/>
              </a:spcBef>
              <a:spcAft>
                <a:spcPts val="600"/>
              </a:spcAft>
            </a:pPr>
            <a:r>
              <a:rPr lang="en-US" altLang="en-US" sz="1600" b="1" dirty="0">
                <a:latin typeface="+mj-lt"/>
              </a:rPr>
              <a:t>Content generally tracks non-bankruptcy written notice, although the bankruptcy notice cannot contain a demand for payment</a:t>
            </a:r>
          </a:p>
          <a:p>
            <a:pPr>
              <a:spcBef>
                <a:spcPct val="0"/>
              </a:spcBef>
              <a:spcAft>
                <a:spcPts val="600"/>
              </a:spcAft>
            </a:pPr>
            <a:r>
              <a:rPr lang="en-US" altLang="en-US" sz="1600" b="1" dirty="0">
                <a:latin typeface="+mj-lt"/>
              </a:rPr>
              <a:t>Resuming Compliance</a:t>
            </a:r>
          </a:p>
          <a:p>
            <a:pPr lvl="1">
              <a:spcBef>
                <a:spcPct val="0"/>
              </a:spcBef>
              <a:spcAft>
                <a:spcPts val="600"/>
              </a:spcAft>
            </a:pPr>
            <a:r>
              <a:rPr lang="en-US" altLang="en-US" sz="1400" dirty="0">
                <a:latin typeface="+mj-lt"/>
              </a:rPr>
              <a:t>Earlier of dismissal, case closure or reaffirmation</a:t>
            </a:r>
          </a:p>
          <a:p>
            <a:pPr lvl="1">
              <a:spcBef>
                <a:spcPct val="0"/>
              </a:spcBef>
              <a:spcAft>
                <a:spcPts val="600"/>
              </a:spcAft>
            </a:pPr>
            <a:r>
              <a:rPr lang="en-US" altLang="en-US" sz="1400" dirty="0">
                <a:latin typeface="+mj-lt"/>
              </a:rPr>
              <a:t>Written notice must be sent on loan subject to a discharge if the borrower has made any partial or periodic payment after commencement of the bankruptcy case</a:t>
            </a:r>
          </a:p>
          <a:p>
            <a:pPr lvl="1">
              <a:spcAft>
                <a:spcPts val="600"/>
              </a:spcAft>
            </a:pPr>
            <a:endParaRPr lang="en-US" sz="2200" dirty="0"/>
          </a:p>
          <a:p>
            <a:pPr lvl="1"/>
            <a:endParaRPr lang="en-US" dirty="0"/>
          </a:p>
        </p:txBody>
      </p:sp>
      <p:sp>
        <p:nvSpPr>
          <p:cNvPr id="3" name="Title 2"/>
          <p:cNvSpPr>
            <a:spLocks noGrp="1"/>
          </p:cNvSpPr>
          <p:nvPr>
            <p:ph type="title"/>
          </p:nvPr>
        </p:nvSpPr>
        <p:spPr>
          <a:xfrm>
            <a:off x="1219200" y="482471"/>
            <a:ext cx="9770533" cy="801688"/>
          </a:xfrm>
        </p:spPr>
        <p:txBody>
          <a:bodyPr/>
          <a:lstStyle/>
          <a:p>
            <a:r>
              <a:rPr lang="en-US" dirty="0"/>
              <a:t>Real Estate Settlement Procedures Act (RESPA)</a:t>
            </a:r>
            <a:br>
              <a:rPr lang="en-US" dirty="0"/>
            </a:br>
            <a:endParaRPr lang="en-US" dirty="0"/>
          </a:p>
        </p:txBody>
      </p:sp>
      <p:sp>
        <p:nvSpPr>
          <p:cNvPr id="18436"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fld id="{A7C2B75F-1FC1-471B-8B91-F166547122DD}" type="slidenum">
              <a:rPr kumimoji="0" lang="en-US" altLang="en-US" sz="12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819140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27666" y="1202578"/>
            <a:ext cx="9753600" cy="4254500"/>
          </a:xfrm>
        </p:spPr>
        <p:txBody>
          <a:bodyPr/>
          <a:lstStyle/>
          <a:p>
            <a:pPr eaLnBrk="1" hangingPunct="1">
              <a:spcBef>
                <a:spcPct val="0"/>
              </a:spcBef>
              <a:spcAft>
                <a:spcPts val="600"/>
              </a:spcAft>
            </a:pPr>
            <a:r>
              <a:rPr lang="en-US" altLang="en-US" sz="2400" dirty="0"/>
              <a:t>Billing statements are not required if: </a:t>
            </a:r>
          </a:p>
          <a:p>
            <a:pPr lvl="1" eaLnBrk="1" hangingPunct="1">
              <a:spcBef>
                <a:spcPct val="0"/>
              </a:spcBef>
              <a:spcAft>
                <a:spcPts val="600"/>
              </a:spcAft>
            </a:pPr>
            <a:r>
              <a:rPr lang="en-US" altLang="en-US" dirty="0"/>
              <a:t>The borrower is in a bankruptcy case or the borrower has discharged personal liability for the mortgage loan pursuant to 11 U.S.C. 727, 1141, 1228, or 1328; </a:t>
            </a:r>
            <a:r>
              <a:rPr lang="en-US" altLang="en-US" b="1" u="sng" dirty="0"/>
              <a:t>and</a:t>
            </a:r>
          </a:p>
          <a:p>
            <a:pPr lvl="2" eaLnBrk="1" hangingPunct="1">
              <a:spcBef>
                <a:spcPct val="0"/>
              </a:spcBef>
              <a:spcAft>
                <a:spcPts val="600"/>
              </a:spcAft>
            </a:pPr>
            <a:r>
              <a:rPr lang="en-US" altLang="en-US" sz="1800" dirty="0"/>
              <a:t>The borrower requests </a:t>
            </a:r>
            <a:r>
              <a:rPr lang="en-US" altLang="en-US" sz="1800" b="1" u="sng" dirty="0"/>
              <a:t>in writing</a:t>
            </a:r>
            <a:r>
              <a:rPr lang="en-US" altLang="en-US" sz="1800" b="1" dirty="0"/>
              <a:t> </a:t>
            </a:r>
            <a:r>
              <a:rPr lang="en-US" altLang="en-US" sz="1800" dirty="0"/>
              <a:t>that the servicer </a:t>
            </a:r>
            <a:r>
              <a:rPr lang="en-US" altLang="en-US" sz="1800" b="1" u="sng" dirty="0"/>
              <a:t>cease providing a periodic statement or coupon book</a:t>
            </a:r>
            <a:r>
              <a:rPr lang="en-US" altLang="en-US" sz="1800" dirty="0"/>
              <a:t>; </a:t>
            </a:r>
          </a:p>
          <a:p>
            <a:pPr lvl="2" eaLnBrk="1" hangingPunct="1">
              <a:spcBef>
                <a:spcPct val="0"/>
              </a:spcBef>
              <a:spcAft>
                <a:spcPts val="600"/>
              </a:spcAft>
            </a:pPr>
            <a:r>
              <a:rPr lang="en-US" altLang="en-US" sz="1800" dirty="0"/>
              <a:t>The plan provides for a </a:t>
            </a:r>
            <a:r>
              <a:rPr lang="en-US" altLang="en-US" sz="1800" b="1" u="sng" dirty="0"/>
              <a:t>surrender of the property securing the mortgage loan, avoidance </a:t>
            </a:r>
            <a:r>
              <a:rPr lang="en-US" altLang="en-US" sz="1800" dirty="0"/>
              <a:t>of the lien securing the mortgage loan, or does not provide for the payment of pre-bankruptcy arrearage or the maintenance of payments due under the mortgage loan; </a:t>
            </a:r>
          </a:p>
          <a:p>
            <a:pPr lvl="2" eaLnBrk="1" hangingPunct="1">
              <a:spcBef>
                <a:spcPct val="0"/>
              </a:spcBef>
              <a:spcAft>
                <a:spcPts val="600"/>
              </a:spcAft>
            </a:pPr>
            <a:r>
              <a:rPr lang="en-US" altLang="en-US" sz="1800" dirty="0"/>
              <a:t>A bankruptcy court order provides for the lien to be </a:t>
            </a:r>
            <a:r>
              <a:rPr lang="en-US" altLang="en-US" sz="1800" b="1" u="sng" dirty="0"/>
              <a:t>avoided</a:t>
            </a:r>
            <a:r>
              <a:rPr lang="en-US" altLang="en-US" sz="1800" dirty="0"/>
              <a:t>, the stay to be </a:t>
            </a:r>
            <a:r>
              <a:rPr lang="en-US" altLang="en-US" sz="1800" b="1" u="sng" dirty="0"/>
              <a:t>lifted,</a:t>
            </a:r>
            <a:r>
              <a:rPr lang="en-US" altLang="en-US" sz="1800" dirty="0"/>
              <a:t> or for the servicer to cease providing a periodic statement or coupon book; </a:t>
            </a:r>
            <a:r>
              <a:rPr lang="en-US" altLang="en-US" sz="1800" b="1" u="sng" dirty="0"/>
              <a:t>or </a:t>
            </a:r>
          </a:p>
          <a:p>
            <a:pPr lvl="2" eaLnBrk="1" hangingPunct="1">
              <a:spcBef>
                <a:spcPct val="0"/>
              </a:spcBef>
              <a:spcAft>
                <a:spcPts val="600"/>
              </a:spcAft>
            </a:pPr>
            <a:r>
              <a:rPr lang="en-US" altLang="en-US" sz="1800" dirty="0"/>
              <a:t>The borrower files a statement of intention to </a:t>
            </a:r>
            <a:r>
              <a:rPr lang="en-US" altLang="en-US" sz="1800" b="1" u="sng" dirty="0"/>
              <a:t>surrender</a:t>
            </a:r>
            <a:r>
              <a:rPr lang="en-US" altLang="en-US" sz="1800" dirty="0"/>
              <a:t> the property </a:t>
            </a:r>
            <a:r>
              <a:rPr lang="en-US" altLang="en-US" sz="1800" b="1" u="sng" dirty="0"/>
              <a:t>and</a:t>
            </a:r>
            <a:r>
              <a:rPr lang="en-US" altLang="en-US" sz="1800" dirty="0"/>
              <a:t> the borrower has not made a </a:t>
            </a:r>
            <a:r>
              <a:rPr lang="en-US" altLang="en-US" sz="1800" b="1" u="sng" dirty="0"/>
              <a:t>partial or complete payment </a:t>
            </a:r>
            <a:r>
              <a:rPr lang="en-US" altLang="en-US" sz="1800" dirty="0"/>
              <a:t>after the bankruptcy case</a:t>
            </a:r>
          </a:p>
          <a:p>
            <a:pPr marL="457200" lvl="1" indent="0">
              <a:spcAft>
                <a:spcPts val="600"/>
              </a:spcAft>
              <a:buNone/>
            </a:pPr>
            <a:endParaRPr lang="en-US" dirty="0"/>
          </a:p>
          <a:p>
            <a:pPr lvl="1">
              <a:spcAft>
                <a:spcPts val="600"/>
              </a:spcAft>
            </a:pPr>
            <a:endParaRPr lang="en-US" sz="2200" dirty="0"/>
          </a:p>
          <a:p>
            <a:pPr lvl="1"/>
            <a:endParaRPr lang="en-US" dirty="0"/>
          </a:p>
        </p:txBody>
      </p:sp>
      <p:sp>
        <p:nvSpPr>
          <p:cNvPr id="3" name="Title 2"/>
          <p:cNvSpPr>
            <a:spLocks noGrp="1"/>
          </p:cNvSpPr>
          <p:nvPr>
            <p:ph type="title"/>
          </p:nvPr>
        </p:nvSpPr>
        <p:spPr>
          <a:xfrm>
            <a:off x="1219200" y="482471"/>
            <a:ext cx="9770533" cy="801688"/>
          </a:xfrm>
        </p:spPr>
        <p:txBody>
          <a:bodyPr/>
          <a:lstStyle/>
          <a:p>
            <a:r>
              <a:rPr lang="en-US" dirty="0"/>
              <a:t>Truth in Lending Act (TILA)</a:t>
            </a:r>
            <a:br>
              <a:rPr lang="en-US" dirty="0"/>
            </a:br>
            <a:endParaRPr lang="en-US" dirty="0"/>
          </a:p>
        </p:txBody>
      </p:sp>
      <p:sp>
        <p:nvSpPr>
          <p:cNvPr id="18436"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fld id="{A7C2B75F-1FC1-471B-8B91-F166547122DD}" type="slidenum">
              <a:rPr kumimoji="0" lang="en-US" altLang="en-US" sz="12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555095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27666" y="1527431"/>
            <a:ext cx="9753600" cy="4254500"/>
          </a:xfrm>
        </p:spPr>
        <p:txBody>
          <a:bodyPr/>
          <a:lstStyle/>
          <a:p>
            <a:pPr eaLnBrk="1" hangingPunct="1">
              <a:spcBef>
                <a:spcPct val="0"/>
              </a:spcBef>
            </a:pPr>
            <a:r>
              <a:rPr lang="en-US" altLang="en-US" dirty="0">
                <a:latin typeface="+mj-lt"/>
              </a:rPr>
              <a:t>Exemption no longer applies if:</a:t>
            </a:r>
          </a:p>
          <a:p>
            <a:pPr lvl="1" eaLnBrk="1" hangingPunct="1">
              <a:spcBef>
                <a:spcPct val="0"/>
              </a:spcBef>
            </a:pPr>
            <a:endParaRPr lang="en-US" altLang="en-US" dirty="0">
              <a:latin typeface="+mj-lt"/>
            </a:endParaRPr>
          </a:p>
          <a:p>
            <a:pPr lvl="1" eaLnBrk="1" hangingPunct="1">
              <a:spcBef>
                <a:spcPct val="0"/>
              </a:spcBef>
            </a:pPr>
            <a:r>
              <a:rPr lang="en-US" altLang="en-US" dirty="0">
                <a:latin typeface="+mj-lt"/>
              </a:rPr>
              <a:t>The debtor reaffirms personal liability; or</a:t>
            </a:r>
          </a:p>
          <a:p>
            <a:pPr lvl="1" eaLnBrk="1" hangingPunct="1">
              <a:spcBef>
                <a:spcPct val="0"/>
              </a:spcBef>
            </a:pPr>
            <a:endParaRPr lang="en-US" altLang="en-US" dirty="0">
              <a:latin typeface="+mj-lt"/>
            </a:endParaRPr>
          </a:p>
          <a:p>
            <a:pPr lvl="1" eaLnBrk="1" hangingPunct="1">
              <a:spcBef>
                <a:spcPct val="0"/>
              </a:spcBef>
            </a:pPr>
            <a:r>
              <a:rPr lang="en-US" altLang="en-US" dirty="0">
                <a:latin typeface="+mj-lt"/>
              </a:rPr>
              <a:t>Any consumer on the loan requests in writing that the servicer provide periodic statements</a:t>
            </a:r>
          </a:p>
          <a:p>
            <a:pPr lvl="2" eaLnBrk="1" hangingPunct="1">
              <a:spcBef>
                <a:spcPct val="0"/>
              </a:spcBef>
            </a:pPr>
            <a:endParaRPr lang="en-US" altLang="en-US" dirty="0">
              <a:latin typeface="+mj-lt"/>
            </a:endParaRPr>
          </a:p>
          <a:p>
            <a:pPr lvl="2" eaLnBrk="1" hangingPunct="1">
              <a:spcBef>
                <a:spcPct val="0"/>
              </a:spcBef>
            </a:pPr>
            <a:r>
              <a:rPr lang="en-US" altLang="en-US" dirty="0">
                <a:latin typeface="+mj-lt"/>
              </a:rPr>
              <a:t>Unless a court enters an order requiring the servicer to cease sending statements</a:t>
            </a:r>
          </a:p>
          <a:p>
            <a:pPr marL="457200" lvl="1" indent="0">
              <a:spcAft>
                <a:spcPts val="600"/>
              </a:spcAft>
              <a:buNone/>
            </a:pPr>
            <a:endParaRPr lang="en-US" dirty="0"/>
          </a:p>
          <a:p>
            <a:pPr lvl="1">
              <a:spcAft>
                <a:spcPts val="600"/>
              </a:spcAft>
            </a:pPr>
            <a:endParaRPr lang="en-US" sz="2200" dirty="0"/>
          </a:p>
          <a:p>
            <a:pPr lvl="1"/>
            <a:endParaRPr lang="en-US" dirty="0"/>
          </a:p>
        </p:txBody>
      </p:sp>
      <p:sp>
        <p:nvSpPr>
          <p:cNvPr id="3" name="Title 2"/>
          <p:cNvSpPr>
            <a:spLocks noGrp="1"/>
          </p:cNvSpPr>
          <p:nvPr>
            <p:ph type="title"/>
          </p:nvPr>
        </p:nvSpPr>
        <p:spPr>
          <a:xfrm>
            <a:off x="1219200" y="482471"/>
            <a:ext cx="9770533" cy="801688"/>
          </a:xfrm>
        </p:spPr>
        <p:txBody>
          <a:bodyPr/>
          <a:lstStyle/>
          <a:p>
            <a:r>
              <a:rPr lang="en-US" dirty="0"/>
              <a:t>Truth in Lending Act (TILA)</a:t>
            </a:r>
            <a:br>
              <a:rPr lang="en-US" dirty="0"/>
            </a:br>
            <a:endParaRPr lang="en-US" dirty="0"/>
          </a:p>
        </p:txBody>
      </p:sp>
      <p:sp>
        <p:nvSpPr>
          <p:cNvPr id="18436"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fld id="{A7C2B75F-1FC1-471B-8B91-F166547122DD}" type="slidenum">
              <a:rPr kumimoji="0" lang="en-US" altLang="en-US" sz="12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180491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19200" y="1421820"/>
            <a:ext cx="9753600" cy="4254500"/>
          </a:xfrm>
        </p:spPr>
        <p:txBody>
          <a:bodyPr/>
          <a:lstStyle/>
          <a:p>
            <a:pPr eaLnBrk="1" hangingPunct="1">
              <a:spcBef>
                <a:spcPct val="0"/>
              </a:spcBef>
              <a:spcAft>
                <a:spcPts val="600"/>
              </a:spcAft>
            </a:pPr>
            <a:r>
              <a:rPr lang="en-US" altLang="en-US" sz="1800" dirty="0">
                <a:latin typeface="+mj-lt"/>
              </a:rPr>
              <a:t>Servicers must provide a periodic statement or coupon book to consumers in bankruptcy (or that have received a discharge in bankruptcy), with modifications to account for the bankruptcy status and the specific chapter of bankruptcy in which the consumer is a debtor</a:t>
            </a:r>
          </a:p>
          <a:p>
            <a:pPr eaLnBrk="1" hangingPunct="1">
              <a:spcBef>
                <a:spcPct val="0"/>
              </a:spcBef>
              <a:spcAft>
                <a:spcPts val="600"/>
              </a:spcAft>
            </a:pPr>
            <a:r>
              <a:rPr lang="en-US" altLang="en-US" sz="1800" dirty="0">
                <a:latin typeface="+mj-lt"/>
              </a:rPr>
              <a:t>Sample forms</a:t>
            </a:r>
          </a:p>
          <a:p>
            <a:pPr lvl="1" eaLnBrk="1" hangingPunct="1">
              <a:spcBef>
                <a:spcPct val="0"/>
              </a:spcBef>
              <a:spcAft>
                <a:spcPts val="600"/>
              </a:spcAft>
            </a:pPr>
            <a:r>
              <a:rPr lang="en-US" altLang="en-US" sz="1800" dirty="0">
                <a:latin typeface="+mj-lt"/>
              </a:rPr>
              <a:t>CFPB provided a sample form for accounts in Chapter 7 or 11, and a separate sample form for accounts in Chapter 12 or 13 </a:t>
            </a:r>
          </a:p>
          <a:p>
            <a:pPr eaLnBrk="1" hangingPunct="1">
              <a:spcBef>
                <a:spcPct val="0"/>
              </a:spcBef>
              <a:spcAft>
                <a:spcPts val="600"/>
              </a:spcAft>
            </a:pPr>
            <a:r>
              <a:rPr lang="en-US" altLang="en-US" sz="1800" dirty="0">
                <a:latin typeface="+mj-lt"/>
              </a:rPr>
              <a:t>Servicers may use terminology other than that found on the samples, so long as the new terminology is commonly understood</a:t>
            </a:r>
          </a:p>
          <a:p>
            <a:pPr eaLnBrk="1" hangingPunct="1">
              <a:spcBef>
                <a:spcPct val="0"/>
              </a:spcBef>
              <a:spcAft>
                <a:spcPts val="600"/>
              </a:spcAft>
            </a:pPr>
            <a:r>
              <a:rPr lang="en-US" altLang="en-US" sz="1800" dirty="0">
                <a:latin typeface="+mj-lt"/>
              </a:rPr>
              <a:t>Statements may be modified as necessary to facilitate compliance with applicable law or a court order</a:t>
            </a:r>
          </a:p>
          <a:p>
            <a:pPr eaLnBrk="1" hangingPunct="1">
              <a:spcBef>
                <a:spcPct val="0"/>
              </a:spcBef>
              <a:spcAft>
                <a:spcPts val="600"/>
              </a:spcAft>
            </a:pPr>
            <a:r>
              <a:rPr lang="en-US" altLang="en-US" sz="1800" dirty="0">
                <a:latin typeface="+mj-lt"/>
              </a:rPr>
              <a:t>Proper use of the sample forms is deemed is deemed to be compliance with content and layout requirements </a:t>
            </a:r>
          </a:p>
          <a:p>
            <a:pPr marL="457200" lvl="1" indent="0">
              <a:spcAft>
                <a:spcPts val="600"/>
              </a:spcAft>
              <a:buNone/>
            </a:pPr>
            <a:endParaRPr lang="en-US" dirty="0"/>
          </a:p>
          <a:p>
            <a:pPr lvl="1">
              <a:spcAft>
                <a:spcPts val="600"/>
              </a:spcAft>
            </a:pPr>
            <a:endParaRPr lang="en-US" sz="2200" dirty="0"/>
          </a:p>
          <a:p>
            <a:pPr lvl="1"/>
            <a:endParaRPr lang="en-US" dirty="0"/>
          </a:p>
        </p:txBody>
      </p:sp>
      <p:sp>
        <p:nvSpPr>
          <p:cNvPr id="3" name="Title 2"/>
          <p:cNvSpPr>
            <a:spLocks noGrp="1"/>
          </p:cNvSpPr>
          <p:nvPr>
            <p:ph type="title"/>
          </p:nvPr>
        </p:nvSpPr>
        <p:spPr>
          <a:xfrm>
            <a:off x="1219200" y="482471"/>
            <a:ext cx="9770533" cy="801688"/>
          </a:xfrm>
        </p:spPr>
        <p:txBody>
          <a:bodyPr/>
          <a:lstStyle/>
          <a:p>
            <a:r>
              <a:rPr lang="en-US" dirty="0"/>
              <a:t>Truth in Lending Act (TILA)</a:t>
            </a:r>
            <a:br>
              <a:rPr lang="en-US" dirty="0"/>
            </a:br>
            <a:endParaRPr lang="en-US" dirty="0"/>
          </a:p>
        </p:txBody>
      </p:sp>
      <p:sp>
        <p:nvSpPr>
          <p:cNvPr id="18436"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fld id="{A7C2B75F-1FC1-471B-8B91-F166547122DD}" type="slidenum">
              <a:rPr kumimoji="0" lang="en-US" altLang="en-US" sz="12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800724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40757F-F21D-4A11-A7BA-AA33D39E6D34}"/>
              </a:ext>
            </a:extLst>
          </p:cNvPr>
          <p:cNvSpPr>
            <a:spLocks noGrp="1"/>
          </p:cNvSpPr>
          <p:nvPr>
            <p:ph type="title"/>
          </p:nvPr>
        </p:nvSpPr>
        <p:spPr>
          <a:xfrm>
            <a:off x="507402" y="719666"/>
            <a:ext cx="11177196" cy="5418667"/>
          </a:xfrm>
        </p:spPr>
        <p:txBody>
          <a:bodyPr/>
          <a:lstStyle/>
          <a:p>
            <a:r>
              <a:rPr lang="en-US" dirty="0"/>
              <a:t>Consumer Protection and </a:t>
            </a:r>
            <a:br>
              <a:rPr lang="en-US" dirty="0"/>
            </a:br>
            <a:r>
              <a:rPr lang="en-US" dirty="0"/>
              <a:t>Bankruptcy Litigation</a:t>
            </a:r>
          </a:p>
        </p:txBody>
      </p:sp>
    </p:spTree>
    <p:extLst>
      <p:ext uri="{BB962C8B-B14F-4D97-AF65-F5344CB8AC3E}">
        <p14:creationId xmlns:p14="http://schemas.microsoft.com/office/powerpoint/2010/main" val="3086139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40757F-F21D-4A11-A7BA-AA33D39E6D34}"/>
              </a:ext>
            </a:extLst>
          </p:cNvPr>
          <p:cNvSpPr>
            <a:spLocks noGrp="1"/>
          </p:cNvSpPr>
          <p:nvPr>
            <p:ph type="title"/>
          </p:nvPr>
        </p:nvSpPr>
        <p:spPr>
          <a:xfrm>
            <a:off x="1214855" y="719666"/>
            <a:ext cx="9762289" cy="5418667"/>
          </a:xfrm>
        </p:spPr>
        <p:txBody>
          <a:bodyPr/>
          <a:lstStyle/>
          <a:p>
            <a:r>
              <a:rPr lang="en-US" dirty="0"/>
              <a:t>Fair Debt Collection Practices Act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02267" y="1074454"/>
            <a:ext cx="9753600" cy="4254500"/>
          </a:xfrm>
        </p:spPr>
        <p:txBody>
          <a:bodyPr/>
          <a:lstStyle/>
          <a:p>
            <a:pPr lvl="1">
              <a:spcAft>
                <a:spcPts val="600"/>
              </a:spcAft>
            </a:pPr>
            <a:r>
              <a:rPr lang="en-US" dirty="0"/>
              <a:t>General Issues</a:t>
            </a:r>
          </a:p>
          <a:p>
            <a:pPr lvl="2">
              <a:spcAft>
                <a:spcPts val="600"/>
              </a:spcAft>
            </a:pPr>
            <a:r>
              <a:rPr lang="en-US" sz="1800" b="1" dirty="0"/>
              <a:t>Does the Bankruptcy Court have jurisdiction?</a:t>
            </a:r>
          </a:p>
          <a:p>
            <a:pPr lvl="3">
              <a:spcAft>
                <a:spcPts val="600"/>
              </a:spcAft>
            </a:pPr>
            <a:r>
              <a:rPr lang="en-US" sz="1600" dirty="0"/>
              <a:t>Likely no “related to” jurisdiction for lawsuits dealing with post-discharge conduct.</a:t>
            </a:r>
          </a:p>
          <a:p>
            <a:pPr lvl="3">
              <a:spcAft>
                <a:spcPts val="600"/>
              </a:spcAft>
            </a:pPr>
            <a:r>
              <a:rPr lang="en-US" sz="1600" dirty="0"/>
              <a:t>Court may have “related to” jurisdiction in an active case or post-discharge if the alleged violations occurred during the case</a:t>
            </a:r>
          </a:p>
          <a:p>
            <a:pPr lvl="2">
              <a:spcAft>
                <a:spcPts val="600"/>
              </a:spcAft>
            </a:pPr>
            <a:r>
              <a:rPr lang="en-US" sz="1800" b="1" dirty="0"/>
              <a:t>If “related to” jurisdiction exists, is the matter core or non-core?</a:t>
            </a:r>
          </a:p>
          <a:p>
            <a:pPr lvl="3">
              <a:spcAft>
                <a:spcPts val="600"/>
              </a:spcAft>
            </a:pPr>
            <a:r>
              <a:rPr lang="en-US" sz="1600" dirty="0"/>
              <a:t>When plaintiff relies solely on consumer protection statutes, actions are nearly always held to be “non-core” unless raised as a defense or counterclaim to a proof of claim.</a:t>
            </a:r>
          </a:p>
          <a:p>
            <a:pPr lvl="3">
              <a:spcAft>
                <a:spcPts val="600"/>
              </a:spcAft>
            </a:pPr>
            <a:r>
              <a:rPr lang="en-US" sz="1600" dirty="0"/>
              <a:t>Bankruptcy court may enter final judgments with consent of the parties.</a:t>
            </a:r>
          </a:p>
          <a:p>
            <a:pPr lvl="2">
              <a:spcAft>
                <a:spcPts val="600"/>
              </a:spcAft>
            </a:pPr>
            <a:r>
              <a:rPr lang="en-US" sz="1800" b="1" dirty="0"/>
              <a:t>Does the Bankruptcy Code “impliedly repeal” the consumer protection statute at issue?</a:t>
            </a:r>
          </a:p>
          <a:p>
            <a:pPr lvl="3">
              <a:spcAft>
                <a:spcPts val="600"/>
              </a:spcAft>
            </a:pPr>
            <a:r>
              <a:rPr lang="en-US" sz="1600" dirty="0"/>
              <a:t>When potential conflict between federal statutes, the proper analysis is whether a statute is impliedly repealed.</a:t>
            </a:r>
          </a:p>
          <a:p>
            <a:pPr lvl="3">
              <a:spcAft>
                <a:spcPts val="600"/>
              </a:spcAft>
            </a:pPr>
            <a:r>
              <a:rPr lang="en-US" sz="1600" dirty="0"/>
              <a:t>Certain sections of the statutes might be in conflict, but generally courts have held that the consumer protection statutes as a whole are not impliedly repealed. </a:t>
            </a:r>
          </a:p>
          <a:p>
            <a:pPr lvl="2">
              <a:spcAft>
                <a:spcPts val="600"/>
              </a:spcAft>
            </a:pPr>
            <a:endParaRPr lang="en-US" sz="2200" dirty="0"/>
          </a:p>
          <a:p>
            <a:pPr lvl="1"/>
            <a:endParaRPr lang="en-US" dirty="0"/>
          </a:p>
        </p:txBody>
      </p:sp>
      <p:sp>
        <p:nvSpPr>
          <p:cNvPr id="3" name="Title 2"/>
          <p:cNvSpPr>
            <a:spLocks noGrp="1"/>
          </p:cNvSpPr>
          <p:nvPr>
            <p:ph type="title"/>
          </p:nvPr>
        </p:nvSpPr>
        <p:spPr>
          <a:xfrm>
            <a:off x="1219200" y="482471"/>
            <a:ext cx="9770533" cy="801688"/>
          </a:xfrm>
        </p:spPr>
        <p:txBody>
          <a:bodyPr/>
          <a:lstStyle/>
          <a:p>
            <a:r>
              <a:rPr lang="en-US" dirty="0"/>
              <a:t>Consumer Protection and Bankruptcy Litigation</a:t>
            </a:r>
            <a:br>
              <a:rPr lang="en-US" dirty="0"/>
            </a:br>
            <a:endParaRPr lang="en-US" dirty="0"/>
          </a:p>
        </p:txBody>
      </p:sp>
      <p:sp>
        <p:nvSpPr>
          <p:cNvPr id="18436"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fld id="{A7C2B75F-1FC1-471B-8B91-F166547122DD}" type="slidenum">
              <a:rPr kumimoji="0" lang="en-US" altLang="en-US" sz="12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666256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127849" y="1396588"/>
            <a:ext cx="9753600" cy="4254500"/>
          </a:xfrm>
        </p:spPr>
        <p:txBody>
          <a:bodyPr/>
          <a:lstStyle/>
          <a:p>
            <a:pPr>
              <a:spcAft>
                <a:spcPts val="600"/>
              </a:spcAft>
            </a:pPr>
            <a:r>
              <a:rPr lang="en-US" sz="2400" dirty="0"/>
              <a:t>FDCPA</a:t>
            </a:r>
          </a:p>
          <a:p>
            <a:pPr lvl="2">
              <a:spcAft>
                <a:spcPts val="600"/>
              </a:spcAft>
            </a:pPr>
            <a:r>
              <a:rPr lang="en-US" i="1" dirty="0"/>
              <a:t>In re </a:t>
            </a:r>
            <a:r>
              <a:rPr lang="en-US" i="1" dirty="0" err="1"/>
              <a:t>Chausee</a:t>
            </a:r>
            <a:r>
              <a:rPr lang="en-US" dirty="0"/>
              <a:t>, 399 B.R. 225 (9</a:t>
            </a:r>
            <a:r>
              <a:rPr lang="en-US" baseline="30000" dirty="0"/>
              <a:t>th</a:t>
            </a:r>
            <a:r>
              <a:rPr lang="en-US" dirty="0"/>
              <a:t> Cir. B.A.P. 2008)</a:t>
            </a:r>
          </a:p>
          <a:p>
            <a:pPr lvl="3">
              <a:spcAft>
                <a:spcPts val="600"/>
              </a:spcAft>
            </a:pPr>
            <a:r>
              <a:rPr lang="en-US" dirty="0"/>
              <a:t>Debt validation notice requirement directly conflicts with proof of claim process in bankruptcy, as “the provisions of both statutes cannot compatibly operate.”</a:t>
            </a:r>
          </a:p>
          <a:p>
            <a:pPr lvl="2">
              <a:spcAft>
                <a:spcPts val="600"/>
              </a:spcAft>
            </a:pPr>
            <a:r>
              <a:rPr lang="en-US" i="1" dirty="0"/>
              <a:t>Simon v. FIA Card Services, N.A.</a:t>
            </a:r>
            <a:r>
              <a:rPr lang="en-US" dirty="0"/>
              <a:t>, 732 F.3d 259 (3</a:t>
            </a:r>
            <a:r>
              <a:rPr lang="en-US" baseline="30000" dirty="0"/>
              <a:t>rd</a:t>
            </a:r>
            <a:r>
              <a:rPr lang="en-US" dirty="0"/>
              <a:t> Cir. 2013)</a:t>
            </a:r>
          </a:p>
          <a:p>
            <a:pPr lvl="3">
              <a:spcAft>
                <a:spcPts val="600"/>
              </a:spcAft>
            </a:pPr>
            <a:r>
              <a:rPr lang="en-US" dirty="0"/>
              <a:t>No broad implied repeal, but FDCPA claim for failure to include “Mini-Miranda” fails due to conflict with automatic stay </a:t>
            </a:r>
          </a:p>
          <a:p>
            <a:pPr lvl="2">
              <a:spcAft>
                <a:spcPts val="600"/>
              </a:spcAft>
            </a:pPr>
            <a:r>
              <a:rPr lang="en-US" i="1" dirty="0"/>
              <a:t>In re Lett</a:t>
            </a:r>
            <a:r>
              <a:rPr lang="en-US" dirty="0"/>
              <a:t>, 635 B.R. 713 (</a:t>
            </a:r>
            <a:r>
              <a:rPr lang="en-US" dirty="0" err="1"/>
              <a:t>Bankr</a:t>
            </a:r>
            <a:r>
              <a:rPr lang="en-US" dirty="0"/>
              <a:t>. N.D. Ga. 2022) </a:t>
            </a:r>
          </a:p>
          <a:p>
            <a:pPr lvl="3">
              <a:spcAft>
                <a:spcPts val="600"/>
              </a:spcAft>
            </a:pPr>
            <a:r>
              <a:rPr lang="en-US" dirty="0"/>
              <a:t>No discharge violation when debt validation notice required under FDCPA included no payment demands, even though it included Mini-Miranda</a:t>
            </a:r>
          </a:p>
          <a:p>
            <a:pPr lvl="1">
              <a:spcAft>
                <a:spcPts val="600"/>
              </a:spcAft>
            </a:pPr>
            <a:endParaRPr lang="en-US" i="1" dirty="0"/>
          </a:p>
          <a:p>
            <a:pPr lvl="2">
              <a:spcAft>
                <a:spcPts val="600"/>
              </a:spcAft>
            </a:pPr>
            <a:endParaRPr lang="en-US" sz="2200" dirty="0"/>
          </a:p>
          <a:p>
            <a:pPr lvl="1"/>
            <a:endParaRPr lang="en-US" dirty="0"/>
          </a:p>
        </p:txBody>
      </p:sp>
      <p:sp>
        <p:nvSpPr>
          <p:cNvPr id="3" name="Title 2"/>
          <p:cNvSpPr>
            <a:spLocks noGrp="1"/>
          </p:cNvSpPr>
          <p:nvPr>
            <p:ph type="title"/>
          </p:nvPr>
        </p:nvSpPr>
        <p:spPr>
          <a:xfrm>
            <a:off x="1219200" y="482471"/>
            <a:ext cx="9770533" cy="801688"/>
          </a:xfrm>
        </p:spPr>
        <p:txBody>
          <a:bodyPr/>
          <a:lstStyle/>
          <a:p>
            <a:r>
              <a:rPr lang="en-US" dirty="0"/>
              <a:t>Consumer Protection and Bankruptcy Litigation</a:t>
            </a:r>
            <a:br>
              <a:rPr lang="en-US" dirty="0"/>
            </a:br>
            <a:endParaRPr lang="en-US" dirty="0"/>
          </a:p>
        </p:txBody>
      </p:sp>
      <p:sp>
        <p:nvSpPr>
          <p:cNvPr id="18436"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fld id="{A7C2B75F-1FC1-471B-8B91-F166547122DD}" type="slidenum">
              <a:rPr kumimoji="0" lang="en-US" altLang="en-US" sz="12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5352217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36133" y="1301750"/>
            <a:ext cx="9753600" cy="4254500"/>
          </a:xfrm>
        </p:spPr>
        <p:txBody>
          <a:bodyPr/>
          <a:lstStyle/>
          <a:p>
            <a:pPr>
              <a:spcAft>
                <a:spcPts val="600"/>
              </a:spcAft>
            </a:pPr>
            <a:r>
              <a:rPr lang="en-US" sz="2400" dirty="0"/>
              <a:t>FCRA</a:t>
            </a:r>
          </a:p>
          <a:p>
            <a:pPr lvl="2">
              <a:spcAft>
                <a:spcPts val="600"/>
              </a:spcAft>
            </a:pPr>
            <a:r>
              <a:rPr lang="en-US" i="1" dirty="0"/>
              <a:t>In re McGarvey</a:t>
            </a:r>
            <a:r>
              <a:rPr lang="en-US" dirty="0"/>
              <a:t>, 613 B.R. 285 (</a:t>
            </a:r>
            <a:r>
              <a:rPr lang="en-US" dirty="0" err="1"/>
              <a:t>Bankr</a:t>
            </a:r>
            <a:r>
              <a:rPr lang="en-US" dirty="0"/>
              <a:t>. E.D. Cal. 2020)</a:t>
            </a:r>
          </a:p>
          <a:p>
            <a:pPr lvl="3">
              <a:spcAft>
                <a:spcPts val="600"/>
              </a:spcAft>
            </a:pPr>
            <a:r>
              <a:rPr lang="en-US" dirty="0"/>
              <a:t>Prior to a Chapter 13 discharge, it is not inaccurate under the FCRA  to report the account as “in collection” because “mere confirmation” does not permanently alter the obligation.  </a:t>
            </a:r>
          </a:p>
          <a:p>
            <a:pPr lvl="3">
              <a:spcAft>
                <a:spcPts val="600"/>
              </a:spcAft>
            </a:pPr>
            <a:r>
              <a:rPr lang="en-US" dirty="0"/>
              <a:t>Failure to comply with CDIA guidance on bankruptcy reporting does not necessarily constitute FCRA violation</a:t>
            </a:r>
          </a:p>
          <a:p>
            <a:pPr lvl="3">
              <a:spcAft>
                <a:spcPts val="600"/>
              </a:spcAft>
            </a:pPr>
            <a:r>
              <a:rPr lang="en-US" dirty="0"/>
              <a:t>Failure to update for bankruptcy status </a:t>
            </a:r>
            <a:r>
              <a:rPr lang="en-US" i="1" dirty="0"/>
              <a:t>might</a:t>
            </a:r>
            <a:r>
              <a:rPr lang="en-US" dirty="0"/>
              <a:t> be a stay violation.  </a:t>
            </a:r>
          </a:p>
          <a:p>
            <a:pPr lvl="2">
              <a:spcAft>
                <a:spcPts val="600"/>
              </a:spcAft>
            </a:pPr>
            <a:r>
              <a:rPr lang="en-US" i="1" dirty="0"/>
              <a:t>In re </a:t>
            </a:r>
            <a:r>
              <a:rPr lang="en-US" i="1" dirty="0" err="1"/>
              <a:t>Porcoro</a:t>
            </a:r>
            <a:r>
              <a:rPr lang="en-US" dirty="0"/>
              <a:t>, 565 B.R. 314 (</a:t>
            </a:r>
            <a:r>
              <a:rPr lang="en-US" dirty="0" err="1"/>
              <a:t>Bankr</a:t>
            </a:r>
            <a:r>
              <a:rPr lang="en-US" dirty="0"/>
              <a:t>. D.N.J. 2017)</a:t>
            </a:r>
          </a:p>
          <a:p>
            <a:pPr lvl="3">
              <a:spcAft>
                <a:spcPts val="600"/>
              </a:spcAft>
            </a:pPr>
            <a:r>
              <a:rPr lang="en-US" dirty="0">
                <a:solidFill>
                  <a:schemeClr val="accent6"/>
                </a:solidFill>
              </a:rPr>
              <a:t>Truthful, post-petition, pre-discharge reporting of loan as “past due” did not violate the automatic stay, even if loan was not coded for bankruptcy under CDIA guidance.</a:t>
            </a:r>
          </a:p>
          <a:p>
            <a:pPr lvl="1"/>
            <a:endParaRPr lang="en-US" dirty="0"/>
          </a:p>
        </p:txBody>
      </p:sp>
      <p:sp>
        <p:nvSpPr>
          <p:cNvPr id="3" name="Title 2"/>
          <p:cNvSpPr>
            <a:spLocks noGrp="1"/>
          </p:cNvSpPr>
          <p:nvPr>
            <p:ph type="title"/>
          </p:nvPr>
        </p:nvSpPr>
        <p:spPr>
          <a:xfrm>
            <a:off x="1219200" y="482471"/>
            <a:ext cx="9770533" cy="801688"/>
          </a:xfrm>
        </p:spPr>
        <p:txBody>
          <a:bodyPr/>
          <a:lstStyle/>
          <a:p>
            <a:r>
              <a:rPr lang="en-US" dirty="0"/>
              <a:t>Consumer Protection and Bankruptcy Litigation</a:t>
            </a:r>
            <a:br>
              <a:rPr lang="en-US" dirty="0"/>
            </a:br>
            <a:endParaRPr lang="en-US" dirty="0"/>
          </a:p>
        </p:txBody>
      </p:sp>
      <p:sp>
        <p:nvSpPr>
          <p:cNvPr id="18436"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fld id="{A7C2B75F-1FC1-471B-8B91-F166547122DD}" type="slidenum">
              <a:rPr kumimoji="0" lang="en-US" altLang="en-US" sz="12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73561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36133" y="1301750"/>
            <a:ext cx="9753600" cy="4254500"/>
          </a:xfrm>
        </p:spPr>
        <p:txBody>
          <a:bodyPr/>
          <a:lstStyle/>
          <a:p>
            <a:pPr>
              <a:spcAft>
                <a:spcPts val="600"/>
              </a:spcAft>
            </a:pPr>
            <a:r>
              <a:rPr lang="en-US" sz="2400" dirty="0"/>
              <a:t>TILA</a:t>
            </a:r>
          </a:p>
          <a:p>
            <a:pPr lvl="1">
              <a:spcAft>
                <a:spcPts val="600"/>
              </a:spcAft>
            </a:pPr>
            <a:r>
              <a:rPr lang="en-US" dirty="0"/>
              <a:t>Proof of claim and </a:t>
            </a:r>
            <a:r>
              <a:rPr lang="en-US"/>
              <a:t>notices under Bankruptcy Rule </a:t>
            </a:r>
            <a:r>
              <a:rPr lang="en-US" dirty="0"/>
              <a:t>3002.1 should track the billing statements.</a:t>
            </a:r>
          </a:p>
          <a:p>
            <a:pPr lvl="1">
              <a:spcAft>
                <a:spcPts val="600"/>
              </a:spcAft>
            </a:pPr>
            <a:r>
              <a:rPr lang="en-US" dirty="0"/>
              <a:t>Disclaimers may not save creditor from inaccurate financial data</a:t>
            </a:r>
          </a:p>
          <a:p>
            <a:pPr lvl="1">
              <a:spcAft>
                <a:spcPts val="600"/>
              </a:spcAft>
            </a:pPr>
            <a:r>
              <a:rPr lang="en-US" i="1" dirty="0"/>
              <a:t>In re Lett</a:t>
            </a:r>
            <a:r>
              <a:rPr lang="en-US" dirty="0"/>
              <a:t>, 635 B.R. 713 (</a:t>
            </a:r>
            <a:r>
              <a:rPr lang="en-US" dirty="0" err="1"/>
              <a:t>Bankr</a:t>
            </a:r>
            <a:r>
              <a:rPr lang="en-US" dirty="0"/>
              <a:t>. N.D. Ga. 2022) </a:t>
            </a:r>
          </a:p>
          <a:p>
            <a:pPr lvl="2">
              <a:spcAft>
                <a:spcPts val="600"/>
              </a:spcAft>
            </a:pPr>
            <a:r>
              <a:rPr lang="en-US" dirty="0"/>
              <a:t>Court found a discharge violation when billing statements did not contain appropriate disclaimers</a:t>
            </a:r>
          </a:p>
          <a:p>
            <a:pPr lvl="1">
              <a:spcAft>
                <a:spcPts val="600"/>
              </a:spcAft>
            </a:pPr>
            <a:r>
              <a:rPr lang="en-US" i="1" dirty="0"/>
              <a:t>In re </a:t>
            </a:r>
            <a:r>
              <a:rPr lang="en-US" i="1" dirty="0" err="1"/>
              <a:t>Orlansky</a:t>
            </a:r>
            <a:r>
              <a:rPr lang="en-US" dirty="0"/>
              <a:t>, 2023 WL 2947616 (9</a:t>
            </a:r>
            <a:r>
              <a:rPr lang="en-US" baseline="30000" dirty="0"/>
              <a:t>th</a:t>
            </a:r>
            <a:r>
              <a:rPr lang="en-US" dirty="0"/>
              <a:t> Cir. B.A.P. Apr. 14, 2023)</a:t>
            </a:r>
          </a:p>
          <a:p>
            <a:pPr lvl="2">
              <a:spcAft>
                <a:spcPts val="600"/>
              </a:spcAft>
            </a:pPr>
            <a:r>
              <a:rPr lang="en-US" dirty="0"/>
              <a:t>When financial information contained in monthly mortgage statement inaccurately listed attorneys’ fees in post-petition amount due (instead of as component of arrearage claim), there can be a stay violation notwithstanding the inclusion of bankruptcy disclaimers.</a:t>
            </a:r>
          </a:p>
          <a:p>
            <a:pPr lvl="3">
              <a:spcAft>
                <a:spcPts val="600"/>
              </a:spcAft>
            </a:pPr>
            <a:endParaRPr lang="en-US" dirty="0"/>
          </a:p>
          <a:p>
            <a:pPr lvl="3">
              <a:spcAft>
                <a:spcPts val="600"/>
              </a:spcAft>
            </a:pPr>
            <a:endParaRPr lang="en-US" dirty="0"/>
          </a:p>
          <a:p>
            <a:pPr lvl="1"/>
            <a:endParaRPr lang="en-US" dirty="0"/>
          </a:p>
        </p:txBody>
      </p:sp>
      <p:sp>
        <p:nvSpPr>
          <p:cNvPr id="3" name="Title 2"/>
          <p:cNvSpPr>
            <a:spLocks noGrp="1"/>
          </p:cNvSpPr>
          <p:nvPr>
            <p:ph type="title"/>
          </p:nvPr>
        </p:nvSpPr>
        <p:spPr>
          <a:xfrm>
            <a:off x="1219200" y="482471"/>
            <a:ext cx="9770533" cy="801688"/>
          </a:xfrm>
        </p:spPr>
        <p:txBody>
          <a:bodyPr/>
          <a:lstStyle/>
          <a:p>
            <a:r>
              <a:rPr lang="en-US" dirty="0"/>
              <a:t>Consumer Protection and Bankruptcy Litigation</a:t>
            </a:r>
            <a:br>
              <a:rPr lang="en-US" dirty="0"/>
            </a:br>
            <a:endParaRPr lang="en-US" dirty="0"/>
          </a:p>
        </p:txBody>
      </p:sp>
      <p:sp>
        <p:nvSpPr>
          <p:cNvPr id="18436"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fld id="{A7C2B75F-1FC1-471B-8B91-F166547122DD}" type="slidenum">
              <a:rPr kumimoji="0" lang="en-US" altLang="en-US" sz="12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080878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36133" y="1301750"/>
            <a:ext cx="9753600" cy="4254500"/>
          </a:xfrm>
        </p:spPr>
        <p:txBody>
          <a:bodyPr/>
          <a:lstStyle/>
          <a:p>
            <a:pPr>
              <a:spcAft>
                <a:spcPts val="600"/>
              </a:spcAft>
            </a:pPr>
            <a:r>
              <a:rPr lang="en-US" sz="2400" dirty="0"/>
              <a:t>RESPA</a:t>
            </a:r>
          </a:p>
          <a:p>
            <a:pPr lvl="1">
              <a:spcAft>
                <a:spcPts val="600"/>
              </a:spcAft>
            </a:pPr>
            <a:r>
              <a:rPr lang="en-US" dirty="0"/>
              <a:t>Failure to Respond to Qualified Written Requests/Requests for Information</a:t>
            </a:r>
          </a:p>
          <a:p>
            <a:pPr lvl="2">
              <a:spcAft>
                <a:spcPts val="600"/>
              </a:spcAft>
            </a:pPr>
            <a:r>
              <a:rPr lang="en-US" sz="1800" dirty="0"/>
              <a:t>There can be interplay with a notice under Bankruptcy Rule 3002.1</a:t>
            </a:r>
          </a:p>
          <a:p>
            <a:pPr lvl="3">
              <a:spcAft>
                <a:spcPts val="600"/>
              </a:spcAft>
            </a:pPr>
            <a:r>
              <a:rPr lang="en-US" sz="1800" i="1" dirty="0"/>
              <a:t>In re Lewis</a:t>
            </a:r>
            <a:r>
              <a:rPr lang="en-US" sz="1800" dirty="0"/>
              <a:t>, 621 B.R. 626 (</a:t>
            </a:r>
            <a:r>
              <a:rPr lang="en-US" sz="1800" dirty="0" err="1"/>
              <a:t>Bankr</a:t>
            </a:r>
            <a:r>
              <a:rPr lang="en-US" sz="1800" dirty="0"/>
              <a:t>. M.D. Pa. 2020)</a:t>
            </a:r>
          </a:p>
          <a:p>
            <a:pPr lvl="2">
              <a:spcAft>
                <a:spcPts val="600"/>
              </a:spcAft>
            </a:pPr>
            <a:r>
              <a:rPr lang="en-US" sz="1800" dirty="0"/>
              <a:t>Debtor must demonstrate specific pecuniary loss and identify how the loss was proximately caused by the RESPA violation, with possible exception of pattern and practice of noncompliance</a:t>
            </a:r>
          </a:p>
          <a:p>
            <a:pPr lvl="2">
              <a:spcAft>
                <a:spcPts val="600"/>
              </a:spcAft>
            </a:pPr>
            <a:r>
              <a:rPr lang="en-US" sz="1800"/>
              <a:t>Attorney’s fees </a:t>
            </a:r>
            <a:r>
              <a:rPr lang="en-US" sz="1800" dirty="0"/>
              <a:t>are dealt with separately and do not constitute damages sufficient to establish liability for an alleged RESPA violation</a:t>
            </a:r>
          </a:p>
          <a:p>
            <a:pPr lvl="1">
              <a:spcAft>
                <a:spcPts val="600"/>
              </a:spcAft>
            </a:pPr>
            <a:r>
              <a:rPr lang="en-US" dirty="0"/>
              <a:t>Failure to Properly Handle Loss Mitigation Requests</a:t>
            </a:r>
          </a:p>
          <a:p>
            <a:pPr lvl="2">
              <a:spcAft>
                <a:spcPts val="600"/>
              </a:spcAft>
            </a:pPr>
            <a:r>
              <a:rPr lang="en-US" sz="1800" i="1" dirty="0"/>
              <a:t>In re Reid</a:t>
            </a:r>
            <a:r>
              <a:rPr lang="en-US" sz="1800" dirty="0"/>
              <a:t>, 2019 WL 151298 (</a:t>
            </a:r>
            <a:r>
              <a:rPr lang="en-US" sz="1800" dirty="0" err="1"/>
              <a:t>Bankr</a:t>
            </a:r>
            <a:r>
              <a:rPr lang="en-US" sz="1800" dirty="0"/>
              <a:t>. D. Mass. Jan. 9, 2019)</a:t>
            </a:r>
          </a:p>
          <a:p>
            <a:pPr lvl="2">
              <a:spcAft>
                <a:spcPts val="600"/>
              </a:spcAft>
            </a:pPr>
            <a:r>
              <a:rPr lang="en-US" sz="1800" i="1" dirty="0"/>
              <a:t>In re Coppola</a:t>
            </a:r>
            <a:r>
              <a:rPr lang="en-US" sz="1800" dirty="0"/>
              <a:t>, 596 B.R. 140 (</a:t>
            </a:r>
            <a:r>
              <a:rPr lang="en-US" sz="1800" dirty="0" err="1"/>
              <a:t>Bankr</a:t>
            </a:r>
            <a:r>
              <a:rPr lang="en-US" sz="1800" dirty="0"/>
              <a:t>. D.N.J. 2018)</a:t>
            </a:r>
          </a:p>
        </p:txBody>
      </p:sp>
      <p:sp>
        <p:nvSpPr>
          <p:cNvPr id="3" name="Title 2"/>
          <p:cNvSpPr>
            <a:spLocks noGrp="1"/>
          </p:cNvSpPr>
          <p:nvPr>
            <p:ph type="title"/>
          </p:nvPr>
        </p:nvSpPr>
        <p:spPr>
          <a:xfrm>
            <a:off x="1219200" y="482471"/>
            <a:ext cx="9770533" cy="801688"/>
          </a:xfrm>
        </p:spPr>
        <p:txBody>
          <a:bodyPr/>
          <a:lstStyle/>
          <a:p>
            <a:r>
              <a:rPr lang="en-US" dirty="0"/>
              <a:t>Consumer Protection and Bankruptcy Litigation</a:t>
            </a:r>
            <a:br>
              <a:rPr lang="en-US" dirty="0"/>
            </a:br>
            <a:endParaRPr lang="en-US" dirty="0"/>
          </a:p>
        </p:txBody>
      </p:sp>
      <p:sp>
        <p:nvSpPr>
          <p:cNvPr id="18436"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fld id="{A7C2B75F-1FC1-471B-8B91-F166547122DD}" type="slidenum">
              <a:rPr kumimoji="0" lang="en-US" altLang="en-US" sz="12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41830753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40757F-F21D-4A11-A7BA-AA33D39E6D34}"/>
              </a:ext>
            </a:extLst>
          </p:cNvPr>
          <p:cNvSpPr>
            <a:spLocks noGrp="1"/>
          </p:cNvSpPr>
          <p:nvPr>
            <p:ph type="title"/>
          </p:nvPr>
        </p:nvSpPr>
        <p:spPr>
          <a:xfrm>
            <a:off x="507402" y="719666"/>
            <a:ext cx="11177196" cy="5418667"/>
          </a:xfrm>
        </p:spPr>
        <p:txBody>
          <a:bodyPr/>
          <a:lstStyle/>
          <a:p>
            <a:r>
              <a:rPr lang="en-US" dirty="0"/>
              <a:t>Questions?</a:t>
            </a:r>
          </a:p>
        </p:txBody>
      </p:sp>
    </p:spTree>
    <p:extLst>
      <p:ext uri="{BB962C8B-B14F-4D97-AF65-F5344CB8AC3E}">
        <p14:creationId xmlns:p14="http://schemas.microsoft.com/office/powerpoint/2010/main" val="3302429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36133" y="1083352"/>
            <a:ext cx="9753600" cy="4254500"/>
          </a:xfrm>
        </p:spPr>
        <p:txBody>
          <a:bodyPr/>
          <a:lstStyle/>
          <a:p>
            <a:pPr>
              <a:spcAft>
                <a:spcPts val="600"/>
              </a:spcAft>
            </a:pPr>
            <a:r>
              <a:rPr lang="en-US" b="1" dirty="0"/>
              <a:t>Enacted in 1977</a:t>
            </a:r>
          </a:p>
          <a:p>
            <a:pPr lvl="1">
              <a:spcAft>
                <a:spcPts val="600"/>
              </a:spcAft>
            </a:pPr>
            <a:r>
              <a:rPr lang="en-US" dirty="0"/>
              <a:t>No amendments to the FDCPA since enactment</a:t>
            </a:r>
          </a:p>
          <a:p>
            <a:pPr lvl="1">
              <a:spcAft>
                <a:spcPts val="600"/>
              </a:spcAft>
            </a:pPr>
            <a:r>
              <a:rPr lang="en-US" dirty="0"/>
              <a:t>Regulation F implements the FDCPA, became effective November 30, 2021</a:t>
            </a:r>
          </a:p>
          <a:p>
            <a:pPr>
              <a:spcAft>
                <a:spcPts val="600"/>
              </a:spcAft>
            </a:pPr>
            <a:r>
              <a:rPr lang="en-US" b="1" dirty="0"/>
              <a:t>Purpose</a:t>
            </a:r>
          </a:p>
          <a:p>
            <a:pPr lvl="1">
              <a:spcAft>
                <a:spcPts val="600"/>
              </a:spcAft>
            </a:pPr>
            <a:r>
              <a:rPr lang="en-US" altLang="en-US" dirty="0"/>
              <a:t>Address abusive debt collection practices, including harassment and false or misleading representations</a:t>
            </a:r>
          </a:p>
          <a:p>
            <a:pPr lvl="1">
              <a:spcAft>
                <a:spcPts val="600"/>
              </a:spcAft>
            </a:pPr>
            <a:r>
              <a:rPr lang="en-US" altLang="en-US" dirty="0"/>
              <a:t>Ensure that debt collectors who comply with the law are not otherwise competitively disadvantaged</a:t>
            </a:r>
          </a:p>
          <a:p>
            <a:pPr>
              <a:spcAft>
                <a:spcPts val="600"/>
              </a:spcAft>
            </a:pPr>
            <a:r>
              <a:rPr lang="en-US" b="1" dirty="0"/>
              <a:t>Oversight</a:t>
            </a:r>
          </a:p>
          <a:p>
            <a:pPr lvl="1">
              <a:spcAft>
                <a:spcPts val="600"/>
              </a:spcAft>
            </a:pPr>
            <a:r>
              <a:rPr lang="en-US" altLang="en-US" dirty="0">
                <a:latin typeface="Arial" panose="020B0604020202020204" pitchFamily="34" charset="0"/>
                <a:cs typeface="Arial" panose="020B0604020202020204" pitchFamily="34" charset="0"/>
              </a:rPr>
              <a:t>Federal Trade Commission (FTC) and Consumer Financial Protection Bureau (CFPB), but little bankruptcy-specific guidance</a:t>
            </a:r>
          </a:p>
          <a:p>
            <a:pPr lvl="1">
              <a:spcAft>
                <a:spcPts val="600"/>
              </a:spcAft>
            </a:pPr>
            <a:endParaRPr lang="en-US" dirty="0"/>
          </a:p>
          <a:p>
            <a:pPr lvl="1">
              <a:spcAft>
                <a:spcPts val="600"/>
              </a:spcAft>
            </a:pPr>
            <a:endParaRPr lang="en-US" sz="2200" dirty="0"/>
          </a:p>
          <a:p>
            <a:pPr lvl="1"/>
            <a:endParaRPr lang="en-US" dirty="0"/>
          </a:p>
        </p:txBody>
      </p:sp>
      <p:sp>
        <p:nvSpPr>
          <p:cNvPr id="3" name="Title 2"/>
          <p:cNvSpPr>
            <a:spLocks noGrp="1"/>
          </p:cNvSpPr>
          <p:nvPr>
            <p:ph type="title"/>
          </p:nvPr>
        </p:nvSpPr>
        <p:spPr>
          <a:xfrm>
            <a:off x="1219200" y="482471"/>
            <a:ext cx="9770533" cy="801688"/>
          </a:xfrm>
        </p:spPr>
        <p:txBody>
          <a:bodyPr/>
          <a:lstStyle/>
          <a:p>
            <a:r>
              <a:rPr lang="en-US" dirty="0"/>
              <a:t>Fair Debt Collection Practices Act (FDCPA)</a:t>
            </a:r>
            <a:br>
              <a:rPr lang="en-US" dirty="0"/>
            </a:br>
            <a:endParaRPr lang="en-US" dirty="0"/>
          </a:p>
        </p:txBody>
      </p:sp>
      <p:sp>
        <p:nvSpPr>
          <p:cNvPr id="18436"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fld id="{A7C2B75F-1FC1-471B-8B91-F166547122DD}" type="slidenum">
              <a:rPr kumimoji="0" lang="en-US" altLang="en-US" sz="12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903140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36133" y="1284159"/>
            <a:ext cx="9753600" cy="4254500"/>
          </a:xfrm>
        </p:spPr>
        <p:txBody>
          <a:bodyPr/>
          <a:lstStyle/>
          <a:p>
            <a:pPr>
              <a:spcAft>
                <a:spcPts val="1200"/>
              </a:spcAft>
            </a:pPr>
            <a:r>
              <a:rPr lang="en-US" sz="2400" b="1" dirty="0"/>
              <a:t>Debt Validation</a:t>
            </a:r>
          </a:p>
          <a:p>
            <a:pPr lvl="1">
              <a:spcAft>
                <a:spcPts val="1200"/>
              </a:spcAft>
            </a:pPr>
            <a:r>
              <a:rPr lang="en-US" dirty="0"/>
              <a:t>Debt collectors</a:t>
            </a:r>
            <a:r>
              <a:rPr lang="en-US" altLang="en-US" dirty="0">
                <a:latin typeface="Californian FB" panose="0207040306080B030204" pitchFamily="18" charset="0"/>
              </a:rPr>
              <a:t> </a:t>
            </a:r>
            <a:r>
              <a:rPr lang="en-US" altLang="en-US" dirty="0">
                <a:latin typeface="+mj-lt"/>
              </a:rPr>
              <a:t>must send – either in their initial communication to the consumer or within five days of that initial communication – a written notice to the consumer containing:</a:t>
            </a:r>
          </a:p>
          <a:p>
            <a:pPr lvl="2">
              <a:spcBef>
                <a:spcPct val="0"/>
              </a:spcBef>
              <a:spcAft>
                <a:spcPts val="1200"/>
              </a:spcAft>
            </a:pPr>
            <a:r>
              <a:rPr lang="en-US" altLang="en-US" sz="1800" dirty="0">
                <a:latin typeface="Arial" panose="020B0604020202020204" pitchFamily="34" charset="0"/>
                <a:cs typeface="Arial" panose="020B0604020202020204" pitchFamily="34" charset="0"/>
              </a:rPr>
              <a:t>the name and address of the debt collector and the consumer</a:t>
            </a:r>
          </a:p>
          <a:p>
            <a:pPr lvl="2">
              <a:spcBef>
                <a:spcPct val="0"/>
              </a:spcBef>
              <a:spcAft>
                <a:spcPts val="1200"/>
              </a:spcAft>
            </a:pPr>
            <a:r>
              <a:rPr lang="en-US" altLang="en-US" sz="1800" dirty="0">
                <a:latin typeface="Arial" panose="020B0604020202020204" pitchFamily="34" charset="0"/>
                <a:cs typeface="Arial" panose="020B0604020202020204" pitchFamily="34" charset="0"/>
              </a:rPr>
              <a:t>the account number (or a truncated version of that number)</a:t>
            </a:r>
          </a:p>
          <a:p>
            <a:pPr lvl="2">
              <a:spcBef>
                <a:spcPct val="0"/>
              </a:spcBef>
              <a:spcAft>
                <a:spcPts val="1200"/>
              </a:spcAft>
            </a:pPr>
            <a:r>
              <a:rPr lang="en-US" altLang="en-US" sz="1800" dirty="0">
                <a:latin typeface="Arial" panose="020B0604020202020204" pitchFamily="34" charset="0"/>
                <a:cs typeface="Arial" panose="020B0604020202020204" pitchFamily="34" charset="0"/>
              </a:rPr>
              <a:t>the amount and itemization of the debt</a:t>
            </a:r>
          </a:p>
          <a:p>
            <a:pPr lvl="2">
              <a:spcBef>
                <a:spcPct val="0"/>
              </a:spcBef>
              <a:spcAft>
                <a:spcPts val="1200"/>
              </a:spcAft>
            </a:pPr>
            <a:r>
              <a:rPr lang="en-US" altLang="en-US" sz="1800" dirty="0">
                <a:latin typeface="Arial" panose="020B0604020202020204" pitchFamily="34" charset="0"/>
                <a:cs typeface="Arial" panose="020B0604020202020204" pitchFamily="34" charset="0"/>
              </a:rPr>
              <a:t>certain information about consumer protections, including requirements regarding the timing and manner of disputing the debt</a:t>
            </a:r>
          </a:p>
          <a:p>
            <a:pPr lvl="1">
              <a:spcBef>
                <a:spcPct val="0"/>
              </a:spcBef>
              <a:spcAft>
                <a:spcPts val="1200"/>
              </a:spcAft>
            </a:pPr>
            <a:r>
              <a:rPr lang="en-US" altLang="en-US" dirty="0">
                <a:latin typeface="Arial" panose="020B0604020202020204" pitchFamily="34" charset="0"/>
                <a:cs typeface="Arial" panose="020B0604020202020204" pitchFamily="34" charset="0"/>
              </a:rPr>
              <a:t>Model Debt Validation Notice</a:t>
            </a:r>
          </a:p>
          <a:p>
            <a:pPr lvl="2">
              <a:spcBef>
                <a:spcPct val="0"/>
              </a:spcBef>
              <a:spcAft>
                <a:spcPts val="1200"/>
              </a:spcAft>
            </a:pPr>
            <a:r>
              <a:rPr lang="en-US" altLang="en-US" sz="1800" dirty="0">
                <a:latin typeface="Arial" panose="020B0604020202020204" pitchFamily="34" charset="0"/>
                <a:cs typeface="Arial" panose="020B0604020202020204" pitchFamily="34" charset="0"/>
              </a:rPr>
              <a:t>No bankruptcy-specific guidance, but flexibility to modify for applicable law</a:t>
            </a:r>
          </a:p>
          <a:p>
            <a:pPr lvl="2">
              <a:spcAft>
                <a:spcPts val="600"/>
              </a:spcAft>
            </a:pPr>
            <a:endParaRPr lang="en-US" dirty="0">
              <a:latin typeface="+mj-lt"/>
            </a:endParaRPr>
          </a:p>
          <a:p>
            <a:pPr lvl="1">
              <a:spcAft>
                <a:spcPts val="600"/>
              </a:spcAft>
            </a:pPr>
            <a:endParaRPr lang="en-US" sz="2200" dirty="0"/>
          </a:p>
          <a:p>
            <a:pPr lvl="1"/>
            <a:endParaRPr lang="en-US" dirty="0"/>
          </a:p>
        </p:txBody>
      </p:sp>
      <p:sp>
        <p:nvSpPr>
          <p:cNvPr id="3" name="Title 2"/>
          <p:cNvSpPr>
            <a:spLocks noGrp="1"/>
          </p:cNvSpPr>
          <p:nvPr>
            <p:ph type="title"/>
          </p:nvPr>
        </p:nvSpPr>
        <p:spPr>
          <a:xfrm>
            <a:off x="1219200" y="482471"/>
            <a:ext cx="9770533" cy="801688"/>
          </a:xfrm>
        </p:spPr>
        <p:txBody>
          <a:bodyPr/>
          <a:lstStyle/>
          <a:p>
            <a:r>
              <a:rPr lang="en-US" dirty="0"/>
              <a:t>Fair Debt Collection Practices Act</a:t>
            </a:r>
            <a:br>
              <a:rPr lang="en-US" dirty="0"/>
            </a:br>
            <a:endParaRPr lang="en-US" dirty="0"/>
          </a:p>
        </p:txBody>
      </p:sp>
      <p:sp>
        <p:nvSpPr>
          <p:cNvPr id="18436"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fld id="{A7C2B75F-1FC1-471B-8B91-F166547122DD}" type="slidenum">
              <a:rPr kumimoji="0" lang="en-US" altLang="en-US" sz="12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362243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36133" y="1202578"/>
            <a:ext cx="9753600" cy="4254500"/>
          </a:xfrm>
        </p:spPr>
        <p:txBody>
          <a:bodyPr/>
          <a:lstStyle/>
          <a:p>
            <a:pPr>
              <a:spcAft>
                <a:spcPts val="1200"/>
              </a:spcAft>
            </a:pPr>
            <a:r>
              <a:rPr lang="en-US" sz="2400" b="1" dirty="0"/>
              <a:t>Debt Validation</a:t>
            </a:r>
          </a:p>
          <a:p>
            <a:pPr lvl="1">
              <a:spcAft>
                <a:spcPts val="1200"/>
              </a:spcAft>
            </a:pPr>
            <a:r>
              <a:rPr lang="en-US" dirty="0"/>
              <a:t>Potential conflict with bankruptcy claims process and automatic stay</a:t>
            </a:r>
            <a:endParaRPr lang="en-US" altLang="en-US" dirty="0">
              <a:latin typeface="+mj-lt"/>
            </a:endParaRPr>
          </a:p>
          <a:p>
            <a:pPr lvl="2">
              <a:spcBef>
                <a:spcPct val="0"/>
              </a:spcBef>
              <a:spcAft>
                <a:spcPts val="1200"/>
              </a:spcAft>
            </a:pPr>
            <a:r>
              <a:rPr lang="en-US" altLang="en-US" sz="1800" dirty="0">
                <a:latin typeface="Arial" panose="020B0604020202020204" pitchFamily="34" charset="0"/>
                <a:cs typeface="Arial" panose="020B0604020202020204" pitchFamily="34" charset="0"/>
              </a:rPr>
              <a:t>Subject to limited exceptions, bankruptcy courts have the power to adjudicate disputes with respect to claims asserted in bankruptcy, providing debtors and creditors with a well-defined process for validating debts</a:t>
            </a:r>
          </a:p>
          <a:p>
            <a:pPr lvl="2">
              <a:spcBef>
                <a:spcPct val="0"/>
              </a:spcBef>
              <a:spcAft>
                <a:spcPts val="1200"/>
              </a:spcAft>
            </a:pPr>
            <a:r>
              <a:rPr lang="en-US" altLang="en-US" sz="1800" dirty="0">
                <a:latin typeface="Arial" panose="020B0604020202020204" pitchFamily="34" charset="0"/>
                <a:cs typeface="Arial" panose="020B0604020202020204" pitchFamily="34" charset="0"/>
              </a:rPr>
              <a:t>Debt collector could not satisfy the FDCPA by including the notice of rights in a proof of claim, because “a communication in the form of a formal pleading” is not an “initial communication” under the FDCPA</a:t>
            </a:r>
          </a:p>
          <a:p>
            <a:pPr lvl="2">
              <a:spcBef>
                <a:spcPct val="0"/>
              </a:spcBef>
              <a:spcAft>
                <a:spcPts val="1200"/>
              </a:spcAft>
            </a:pPr>
            <a:r>
              <a:rPr lang="en-US" altLang="en-US" sz="1800" dirty="0">
                <a:latin typeface="Arial" panose="020B0604020202020204" pitchFamily="34" charset="0"/>
                <a:cs typeface="Arial" panose="020B0604020202020204" pitchFamily="34" charset="0"/>
              </a:rPr>
              <a:t>Separate debt validation notice could violate the automatic stay, but omitting the notice in order to avoid violating the stay could violate the FDCPA</a:t>
            </a:r>
          </a:p>
          <a:p>
            <a:pPr lvl="2">
              <a:spcBef>
                <a:spcPct val="0"/>
              </a:spcBef>
              <a:spcAft>
                <a:spcPts val="1200"/>
              </a:spcAft>
            </a:pPr>
            <a:endParaRPr lang="en-US" altLang="en-US" sz="1800" dirty="0">
              <a:latin typeface="Arial" panose="020B0604020202020204" pitchFamily="34" charset="0"/>
              <a:cs typeface="Arial" panose="020B0604020202020204" pitchFamily="34" charset="0"/>
            </a:endParaRPr>
          </a:p>
          <a:p>
            <a:pPr lvl="2">
              <a:spcAft>
                <a:spcPts val="600"/>
              </a:spcAft>
            </a:pPr>
            <a:endParaRPr lang="en-US" dirty="0">
              <a:latin typeface="+mj-lt"/>
            </a:endParaRPr>
          </a:p>
          <a:p>
            <a:pPr lvl="1">
              <a:spcAft>
                <a:spcPts val="600"/>
              </a:spcAft>
            </a:pPr>
            <a:endParaRPr lang="en-US" sz="2200" dirty="0"/>
          </a:p>
          <a:p>
            <a:pPr lvl="1"/>
            <a:endParaRPr lang="en-US" dirty="0"/>
          </a:p>
        </p:txBody>
      </p:sp>
      <p:sp>
        <p:nvSpPr>
          <p:cNvPr id="3" name="Title 2"/>
          <p:cNvSpPr>
            <a:spLocks noGrp="1"/>
          </p:cNvSpPr>
          <p:nvPr>
            <p:ph type="title"/>
          </p:nvPr>
        </p:nvSpPr>
        <p:spPr>
          <a:xfrm>
            <a:off x="1219200" y="482471"/>
            <a:ext cx="9770533" cy="801688"/>
          </a:xfrm>
        </p:spPr>
        <p:txBody>
          <a:bodyPr/>
          <a:lstStyle/>
          <a:p>
            <a:r>
              <a:rPr lang="en-US" dirty="0"/>
              <a:t>Fair Debt Collection Practices Act</a:t>
            </a:r>
            <a:br>
              <a:rPr lang="en-US" dirty="0"/>
            </a:br>
            <a:endParaRPr lang="en-US" dirty="0"/>
          </a:p>
        </p:txBody>
      </p:sp>
      <p:sp>
        <p:nvSpPr>
          <p:cNvPr id="18436"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fld id="{A7C2B75F-1FC1-471B-8B91-F166547122DD}" type="slidenum">
              <a:rPr kumimoji="0" lang="en-US" altLang="en-US" sz="12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778446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19200" y="1840753"/>
            <a:ext cx="9753600" cy="4254500"/>
          </a:xfrm>
        </p:spPr>
        <p:txBody>
          <a:bodyPr/>
          <a:lstStyle/>
          <a:p>
            <a:pPr>
              <a:spcAft>
                <a:spcPts val="1200"/>
              </a:spcAft>
            </a:pPr>
            <a:r>
              <a:rPr lang="en-US" sz="2400" b="1" dirty="0"/>
              <a:t>Mini-Miranda</a:t>
            </a:r>
          </a:p>
          <a:p>
            <a:pPr lvl="1">
              <a:spcBef>
                <a:spcPct val="0"/>
              </a:spcBef>
              <a:spcAft>
                <a:spcPts val="1200"/>
              </a:spcAft>
            </a:pPr>
            <a:r>
              <a:rPr lang="en-US" altLang="en-US" dirty="0">
                <a:latin typeface="Arial" panose="020B0604020202020204" pitchFamily="34" charset="0"/>
                <a:cs typeface="Arial" panose="020B0604020202020204" pitchFamily="34" charset="0"/>
              </a:rPr>
              <a:t>In an initial communication with a consumer, a debt collector must inform the consumer that </a:t>
            </a:r>
          </a:p>
          <a:p>
            <a:pPr lvl="2">
              <a:spcBef>
                <a:spcPct val="0"/>
              </a:spcBef>
              <a:spcAft>
                <a:spcPts val="1200"/>
              </a:spcAft>
            </a:pPr>
            <a:r>
              <a:rPr lang="en-US" altLang="en-US" sz="1800" dirty="0">
                <a:latin typeface="Arial" panose="020B0604020202020204" pitchFamily="34" charset="0"/>
                <a:cs typeface="Arial" panose="020B0604020202020204" pitchFamily="34" charset="0"/>
              </a:rPr>
              <a:t>the debt collector is attempting to collect a debt, and </a:t>
            </a:r>
          </a:p>
          <a:p>
            <a:pPr lvl="2">
              <a:spcBef>
                <a:spcPct val="0"/>
              </a:spcBef>
              <a:spcAft>
                <a:spcPts val="1200"/>
              </a:spcAft>
            </a:pPr>
            <a:r>
              <a:rPr lang="en-US" altLang="en-US" sz="1800" dirty="0">
                <a:latin typeface="Arial" panose="020B0604020202020204" pitchFamily="34" charset="0"/>
                <a:cs typeface="Arial" panose="020B0604020202020204" pitchFamily="34" charset="0"/>
              </a:rPr>
              <a:t>any information obtained will be used for that purpose</a:t>
            </a:r>
          </a:p>
          <a:p>
            <a:pPr lvl="1">
              <a:spcBef>
                <a:spcPct val="0"/>
              </a:spcBef>
              <a:spcAft>
                <a:spcPts val="1200"/>
              </a:spcAft>
            </a:pPr>
            <a:r>
              <a:rPr lang="en-US" altLang="en-US" dirty="0">
                <a:latin typeface="Arial" panose="020B0604020202020204" pitchFamily="34" charset="0"/>
                <a:cs typeface="Arial" panose="020B0604020202020204" pitchFamily="34" charset="0"/>
              </a:rPr>
              <a:t>In later communications, the debt collector must disclose that the communications are coming from a debt collector</a:t>
            </a:r>
          </a:p>
          <a:p>
            <a:pPr lvl="1"/>
            <a:endParaRPr lang="en-US" dirty="0"/>
          </a:p>
        </p:txBody>
      </p:sp>
      <p:sp>
        <p:nvSpPr>
          <p:cNvPr id="3" name="Title 2"/>
          <p:cNvSpPr>
            <a:spLocks noGrp="1"/>
          </p:cNvSpPr>
          <p:nvPr>
            <p:ph type="title"/>
          </p:nvPr>
        </p:nvSpPr>
        <p:spPr>
          <a:xfrm>
            <a:off x="1219200" y="482471"/>
            <a:ext cx="9770533" cy="801688"/>
          </a:xfrm>
        </p:spPr>
        <p:txBody>
          <a:bodyPr/>
          <a:lstStyle/>
          <a:p>
            <a:r>
              <a:rPr lang="en-US" dirty="0"/>
              <a:t>Fair Debt Collection Practices Act</a:t>
            </a:r>
            <a:br>
              <a:rPr lang="en-US" dirty="0"/>
            </a:br>
            <a:endParaRPr lang="en-US" dirty="0"/>
          </a:p>
        </p:txBody>
      </p:sp>
      <p:sp>
        <p:nvSpPr>
          <p:cNvPr id="18436"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fld id="{A7C2B75F-1FC1-471B-8B91-F166547122DD}" type="slidenum">
              <a:rPr kumimoji="0" lang="en-US" altLang="en-US" sz="12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608112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36133" y="1402603"/>
            <a:ext cx="9753600" cy="4254500"/>
          </a:xfrm>
        </p:spPr>
        <p:txBody>
          <a:bodyPr/>
          <a:lstStyle/>
          <a:p>
            <a:pPr>
              <a:spcAft>
                <a:spcPts val="1200"/>
              </a:spcAft>
            </a:pPr>
            <a:r>
              <a:rPr lang="en-US" sz="2400" b="1" dirty="0"/>
              <a:t>Mini-Miranda</a:t>
            </a:r>
          </a:p>
          <a:p>
            <a:pPr lvl="1">
              <a:spcAft>
                <a:spcPts val="1200"/>
              </a:spcAft>
            </a:pPr>
            <a:r>
              <a:rPr lang="en-US" sz="2200" dirty="0"/>
              <a:t>Potential conflict with the automatic stay and discharge</a:t>
            </a:r>
          </a:p>
          <a:p>
            <a:pPr lvl="2">
              <a:spcBef>
                <a:spcPct val="0"/>
              </a:spcBef>
              <a:spcAft>
                <a:spcPts val="1200"/>
              </a:spcAft>
            </a:pPr>
            <a:r>
              <a:rPr lang="en-US" altLang="en-US" dirty="0">
                <a:latin typeface="Arial" panose="020B0604020202020204" pitchFamily="34" charset="0"/>
                <a:cs typeface="Arial" panose="020B0604020202020204" pitchFamily="34" charset="0"/>
              </a:rPr>
              <a:t>Bankruptcy courts have held that if the general purpose is to collect a debt, a collector’s communication to a debtor falls under the FDCPA –  even if there is no explicit demand for payment</a:t>
            </a:r>
          </a:p>
          <a:p>
            <a:pPr lvl="2">
              <a:spcBef>
                <a:spcPct val="0"/>
              </a:spcBef>
              <a:spcAft>
                <a:spcPts val="1200"/>
              </a:spcAft>
            </a:pPr>
            <a:r>
              <a:rPr lang="en-US" altLang="en-US" dirty="0">
                <a:latin typeface="Arial" panose="020B0604020202020204" pitchFamily="34" charset="0"/>
                <a:cs typeface="Arial" panose="020B0604020202020204" pitchFamily="34" charset="0"/>
              </a:rPr>
              <a:t>Appellate and trial courts have reached inconsistent conclusions about whether and when the Bankruptcy Code precludes FDCPA claims arising from communications to a debtor sent in the bankruptcy context </a:t>
            </a:r>
          </a:p>
          <a:p>
            <a:pPr lvl="3">
              <a:spcBef>
                <a:spcPct val="0"/>
              </a:spcBef>
              <a:spcAft>
                <a:spcPts val="1200"/>
              </a:spcAft>
            </a:pPr>
            <a:r>
              <a:rPr lang="en-US" altLang="en-US" sz="1800" dirty="0">
                <a:latin typeface="Arial" panose="020B0604020202020204" pitchFamily="34" charset="0"/>
                <a:cs typeface="Arial" panose="020B0604020202020204" pitchFamily="34" charset="0"/>
              </a:rPr>
              <a:t>Mini-Miranda disclosure, without meaningful modifications, may be construed as attempt to coerce payment in violation of the automatic stay or discharge </a:t>
            </a:r>
          </a:p>
          <a:p>
            <a:pPr lvl="1">
              <a:spcAft>
                <a:spcPts val="1200"/>
              </a:spcAft>
            </a:pPr>
            <a:endParaRPr lang="en-US" sz="2200" dirty="0"/>
          </a:p>
          <a:p>
            <a:pPr lvl="1">
              <a:spcAft>
                <a:spcPts val="1200"/>
              </a:spcAft>
            </a:pPr>
            <a:endParaRPr lang="en-US" sz="2200" dirty="0"/>
          </a:p>
          <a:p>
            <a:pPr lvl="1"/>
            <a:endParaRPr lang="en-US" dirty="0"/>
          </a:p>
        </p:txBody>
      </p:sp>
      <p:sp>
        <p:nvSpPr>
          <p:cNvPr id="3" name="Title 2"/>
          <p:cNvSpPr>
            <a:spLocks noGrp="1"/>
          </p:cNvSpPr>
          <p:nvPr>
            <p:ph type="title"/>
          </p:nvPr>
        </p:nvSpPr>
        <p:spPr>
          <a:xfrm>
            <a:off x="1219200" y="482471"/>
            <a:ext cx="9770533" cy="801688"/>
          </a:xfrm>
        </p:spPr>
        <p:txBody>
          <a:bodyPr/>
          <a:lstStyle/>
          <a:p>
            <a:r>
              <a:rPr lang="en-US" dirty="0"/>
              <a:t>Fair Debt Collection Practices Act</a:t>
            </a:r>
            <a:br>
              <a:rPr lang="en-US" dirty="0"/>
            </a:br>
            <a:endParaRPr lang="en-US" dirty="0"/>
          </a:p>
        </p:txBody>
      </p:sp>
      <p:sp>
        <p:nvSpPr>
          <p:cNvPr id="18436"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fld id="{A7C2B75F-1FC1-471B-8B91-F166547122DD}" type="slidenum">
              <a:rPr kumimoji="0" lang="en-US" altLang="en-US" sz="12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976115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36133" y="1402603"/>
            <a:ext cx="9753600" cy="4254500"/>
          </a:xfrm>
        </p:spPr>
        <p:txBody>
          <a:bodyPr/>
          <a:lstStyle/>
          <a:p>
            <a:pPr>
              <a:spcAft>
                <a:spcPts val="1200"/>
              </a:spcAft>
            </a:pPr>
            <a:r>
              <a:rPr lang="en-US" sz="2400" b="1" dirty="0"/>
              <a:t>Attorney Communications</a:t>
            </a:r>
          </a:p>
          <a:p>
            <a:pPr lvl="1">
              <a:spcAft>
                <a:spcPts val="1200"/>
              </a:spcAft>
            </a:pPr>
            <a:r>
              <a:rPr kumimoji="0" lang="en-US" altLang="en-US" sz="2200" b="0" i="0" u="none" strike="noStrike" kern="1200" cap="none" spc="0" normalizeH="0" baseline="0" noProof="0" dirty="0">
                <a:ln>
                  <a:noFill/>
                </a:ln>
                <a:solidFill>
                  <a:prstClr val="black"/>
                </a:solidFill>
                <a:effectLst/>
                <a:uLnTx/>
                <a:uFillTx/>
                <a:latin typeface="+mj-lt"/>
                <a:ea typeface="+mn-ea"/>
                <a:cs typeface="+mn-cs"/>
              </a:rPr>
              <a:t>Without the prior consent of the consumer given directly to the debt collector or the express permission of a court of competent jurisdiction – a debt collector may not communicate with a consumer in connection with the collection of any debt if:</a:t>
            </a:r>
          </a:p>
          <a:p>
            <a:pPr lvl="2">
              <a:spcAft>
                <a:spcPts val="1200"/>
              </a:spcAft>
            </a:pPr>
            <a:r>
              <a:rPr kumimoji="0" lang="en-US" altLang="en-US" b="0" i="0" u="none" strike="noStrike" kern="1200" cap="none" spc="0" normalizeH="0" baseline="0" noProof="0" dirty="0">
                <a:ln>
                  <a:noFill/>
                </a:ln>
                <a:solidFill>
                  <a:prstClr val="black"/>
                </a:solidFill>
                <a:effectLst/>
                <a:uLnTx/>
                <a:uFillTx/>
                <a:latin typeface="+mj-lt"/>
                <a:ea typeface="+mn-ea"/>
                <a:cs typeface="+mn-cs"/>
              </a:rPr>
              <a:t>the debt collector knows the consumer is represented by an attorney with respect to such debt; and </a:t>
            </a:r>
          </a:p>
          <a:p>
            <a:pPr lvl="2">
              <a:spcAft>
                <a:spcPts val="1200"/>
              </a:spcAft>
            </a:pPr>
            <a:r>
              <a:rPr kumimoji="0" lang="en-US" altLang="en-US" b="0" i="0" u="none" strike="noStrike" kern="1200" cap="none" spc="0" normalizeH="0" baseline="0" noProof="0" dirty="0">
                <a:ln>
                  <a:noFill/>
                </a:ln>
                <a:solidFill>
                  <a:prstClr val="black"/>
                </a:solidFill>
                <a:effectLst/>
                <a:uLnTx/>
                <a:uFillTx/>
                <a:latin typeface="+mj-lt"/>
                <a:ea typeface="+mn-ea"/>
                <a:cs typeface="+mn-cs"/>
              </a:rPr>
              <a:t>has knowledge of, or can readily ascertain, such attorney’s name and address, unless the attorney fails to respond within a reasonable period of time to a communication from the debt collector or unless the attorney consents to direct communication with the consumer</a:t>
            </a:r>
          </a:p>
          <a:p>
            <a:pPr lvl="1">
              <a:spcAft>
                <a:spcPts val="1200"/>
              </a:spcAft>
            </a:pPr>
            <a:endParaRPr lang="en-US" sz="2200" dirty="0"/>
          </a:p>
          <a:p>
            <a:pPr lvl="1">
              <a:spcAft>
                <a:spcPts val="1200"/>
              </a:spcAft>
            </a:pPr>
            <a:endParaRPr lang="en-US" sz="2200" dirty="0"/>
          </a:p>
          <a:p>
            <a:pPr lvl="1"/>
            <a:endParaRPr lang="en-US" dirty="0"/>
          </a:p>
        </p:txBody>
      </p:sp>
      <p:sp>
        <p:nvSpPr>
          <p:cNvPr id="3" name="Title 2"/>
          <p:cNvSpPr>
            <a:spLocks noGrp="1"/>
          </p:cNvSpPr>
          <p:nvPr>
            <p:ph type="title"/>
          </p:nvPr>
        </p:nvSpPr>
        <p:spPr>
          <a:xfrm>
            <a:off x="1219200" y="482471"/>
            <a:ext cx="9770533" cy="801688"/>
          </a:xfrm>
        </p:spPr>
        <p:txBody>
          <a:bodyPr/>
          <a:lstStyle/>
          <a:p>
            <a:r>
              <a:rPr lang="en-US" dirty="0"/>
              <a:t>Fair Debt Collection Practices Act</a:t>
            </a:r>
            <a:br>
              <a:rPr lang="en-US" dirty="0"/>
            </a:br>
            <a:endParaRPr lang="en-US" dirty="0"/>
          </a:p>
        </p:txBody>
      </p:sp>
      <p:sp>
        <p:nvSpPr>
          <p:cNvPr id="18436"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chemeClr val="accent1"/>
              </a:buClr>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fld id="{A7C2B75F-1FC1-471B-8B91-F166547122DD}" type="slidenum">
              <a:rPr kumimoji="0" lang="en-US" altLang="en-US" sz="12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34" charset="-128"/>
                <a:cs typeface="+mn-cs"/>
              </a:rPr>
              <a:pPr marL="0" marR="0" lvl="0" indent="0" algn="ctr" defTabSz="4572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4087926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40757F-F21D-4A11-A7BA-AA33D39E6D34}"/>
              </a:ext>
            </a:extLst>
          </p:cNvPr>
          <p:cNvSpPr>
            <a:spLocks noGrp="1"/>
          </p:cNvSpPr>
          <p:nvPr>
            <p:ph type="title"/>
          </p:nvPr>
        </p:nvSpPr>
        <p:spPr>
          <a:xfrm>
            <a:off x="1720465" y="719666"/>
            <a:ext cx="8751069" cy="5418667"/>
          </a:xfrm>
        </p:spPr>
        <p:txBody>
          <a:bodyPr/>
          <a:lstStyle/>
          <a:p>
            <a:r>
              <a:rPr lang="en-US" dirty="0"/>
              <a:t>Fair Credit Reporting Act</a:t>
            </a:r>
          </a:p>
        </p:txBody>
      </p:sp>
    </p:spTree>
    <p:extLst>
      <p:ext uri="{BB962C8B-B14F-4D97-AF65-F5344CB8AC3E}">
        <p14:creationId xmlns:p14="http://schemas.microsoft.com/office/powerpoint/2010/main" val="1651034950"/>
      </p:ext>
    </p:extLst>
  </p:cSld>
  <p:clrMapOvr>
    <a:masterClrMapping/>
  </p:clrMapOvr>
</p:sld>
</file>

<file path=ppt/theme/theme1.xml><?xml version="1.0" encoding="utf-8"?>
<a:theme xmlns:a="http://schemas.openxmlformats.org/drawingml/2006/main" name="Bradley Theme">
  <a:themeElements>
    <a:clrScheme name="Bradley Colors">
      <a:dk1>
        <a:srgbClr val="CB333B"/>
      </a:dk1>
      <a:lt1>
        <a:sysClr val="window" lastClr="FFFFFF"/>
      </a:lt1>
      <a:dk2>
        <a:srgbClr val="4B4A4B"/>
      </a:dk2>
      <a:lt2>
        <a:srgbClr val="D1CCBD"/>
      </a:lt2>
      <a:accent1>
        <a:srgbClr val="CB333B"/>
      </a:accent1>
      <a:accent2>
        <a:srgbClr val="008C95"/>
      </a:accent2>
      <a:accent3>
        <a:srgbClr val="F1C400"/>
      </a:accent3>
      <a:accent4>
        <a:srgbClr val="3C1053"/>
      </a:accent4>
      <a:accent5>
        <a:srgbClr val="D1CCBD"/>
      </a:accent5>
      <a:accent6>
        <a:srgbClr val="000000"/>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etailedTemplate-Wide.potx" id="{81CCC3E2-B72A-4B70-9AE3-93D121F11093}" vid="{12885E2B-9283-497A-A88D-B11FE882FA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C167123F509784B995F3369A30CD647" ma:contentTypeVersion="10" ma:contentTypeDescription="Create a new document." ma:contentTypeScope="" ma:versionID="d5e9877e839a36293740ae9b4248fc53">
  <xsd:schema xmlns:xsd="http://www.w3.org/2001/XMLSchema" xmlns:xs="http://www.w3.org/2001/XMLSchema" xmlns:p="http://schemas.microsoft.com/office/2006/metadata/properties" xmlns:ns3="e1016880-c25f-4800-8fe5-7f8ea21ffba3" targetNamespace="http://schemas.microsoft.com/office/2006/metadata/properties" ma:root="true" ma:fieldsID="065588532e4e7996df309b7e974ac11b" ns3:_="">
    <xsd:import namespace="e1016880-c25f-4800-8fe5-7f8ea21ffba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016880-c25f-4800-8fe5-7f8ea21ffb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A22D3E8-C6FE-4405-B592-46B9624856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016880-c25f-4800-8fe5-7f8ea21ffb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6091F0B-FA59-400C-ABEA-8DC143C10CCD}">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e1016880-c25f-4800-8fe5-7f8ea21ffba3"/>
    <ds:schemaRef ds:uri="http://www.w3.org/XML/1998/namespace"/>
    <ds:schemaRef ds:uri="http://purl.org/dc/dcmitype/"/>
  </ds:schemaRefs>
</ds:datastoreItem>
</file>

<file path=customXml/itemProps3.xml><?xml version="1.0" encoding="utf-8"?>
<ds:datastoreItem xmlns:ds="http://schemas.openxmlformats.org/officeDocument/2006/customXml" ds:itemID="{C46C0726-4FBE-4BCC-BDD7-8D23A26541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DetailedTemplate-Wide</Template>
  <TotalTime>2981</TotalTime>
  <Words>4303</Words>
  <Application>Microsoft Office PowerPoint</Application>
  <PresentationFormat>Widescreen</PresentationFormat>
  <Paragraphs>300</Paragraphs>
  <Slides>25</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Arial Narrow</vt:lpstr>
      <vt:lpstr>Calibri</vt:lpstr>
      <vt:lpstr>Californian FB</vt:lpstr>
      <vt:lpstr>Courier New</vt:lpstr>
      <vt:lpstr>Wingdings</vt:lpstr>
      <vt:lpstr>Bradley Theme</vt:lpstr>
      <vt:lpstr>PowerPoint Presentation</vt:lpstr>
      <vt:lpstr>Fair Debt Collection Practices Act</vt:lpstr>
      <vt:lpstr>Fair Debt Collection Practices Act (FDCPA) </vt:lpstr>
      <vt:lpstr>Fair Debt Collection Practices Act </vt:lpstr>
      <vt:lpstr>Fair Debt Collection Practices Act </vt:lpstr>
      <vt:lpstr>Fair Debt Collection Practices Act </vt:lpstr>
      <vt:lpstr>Fair Debt Collection Practices Act </vt:lpstr>
      <vt:lpstr>Fair Debt Collection Practices Act </vt:lpstr>
      <vt:lpstr>Fair Credit Reporting Act</vt:lpstr>
      <vt:lpstr>Fair Credit Reporting Act (FCRA) </vt:lpstr>
      <vt:lpstr>Fair Credit Reporting Act </vt:lpstr>
      <vt:lpstr>Fair Credit Reporting Act </vt:lpstr>
      <vt:lpstr>Truth in Lending Act and Real Estate Settlement Procedures Act</vt:lpstr>
      <vt:lpstr>Truth in Lending Act (TILA) and Real Estate Settlement Procedures Act (RESPA) </vt:lpstr>
      <vt:lpstr>Real Estate Settlement Procedures Act (RESPA) </vt:lpstr>
      <vt:lpstr>Truth in Lending Act (TILA) </vt:lpstr>
      <vt:lpstr>Truth in Lending Act (TILA) </vt:lpstr>
      <vt:lpstr>Truth in Lending Act (TILA) </vt:lpstr>
      <vt:lpstr>Consumer Protection and  Bankruptcy Litigation</vt:lpstr>
      <vt:lpstr>Consumer Protection and Bankruptcy Litigation </vt:lpstr>
      <vt:lpstr>Consumer Protection and Bankruptcy Litigation </vt:lpstr>
      <vt:lpstr>Consumer Protection and Bankruptcy Litigation </vt:lpstr>
      <vt:lpstr>Consumer Protection and Bankruptcy Litigation </vt:lpstr>
      <vt:lpstr>Consumer Protection and Bankruptcy Litigation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Moore, Lori</dc:creator>
  <cp:lastModifiedBy>Christopher Hawkins</cp:lastModifiedBy>
  <cp:revision>50</cp:revision>
  <dcterms:created xsi:type="dcterms:W3CDTF">2019-12-31T15:35:30Z</dcterms:created>
  <dcterms:modified xsi:type="dcterms:W3CDTF">2023-04-28T18:59:31Z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0x0101003C167123F509784B995F3369A30CD647</vt:lpwstr>
  </property>
</Properties>
</file>